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5a09f64bc40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22277189384d01"/>
  </p:sldMasterIdLst>
  <p:sldIdLst>
    <p:sldId xmlns:r="http://schemas.openxmlformats.org/officeDocument/2006/relationships" id="256" r:id="R26b5c38609bc49e3"/>
    <p:sldId xmlns:r="http://schemas.openxmlformats.org/officeDocument/2006/relationships" id="257" r:id="R5156af5314ec48fe"/>
    <p:sldId xmlns:r="http://schemas.openxmlformats.org/officeDocument/2006/relationships" id="258" r:id="Rfe16830213e74a5f"/>
    <p:sldId xmlns:r="http://schemas.openxmlformats.org/officeDocument/2006/relationships" id="259" r:id="R17b3bb761ef247f0"/>
    <p:sldId xmlns:r="http://schemas.openxmlformats.org/officeDocument/2006/relationships" id="260" r:id="R9868dbb6539f403f"/>
    <p:sldId xmlns:r="http://schemas.openxmlformats.org/officeDocument/2006/relationships" id="261" r:id="R7c9580ad59594adf"/>
    <p:sldId xmlns:r="http://schemas.openxmlformats.org/officeDocument/2006/relationships" id="262" r:id="R328c313f823a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2277189384d01" /><Relationship Type="http://schemas.openxmlformats.org/officeDocument/2006/relationships/slide" Target="/ppt/slides/slide1.xml" Id="R26b5c38609bc49e3" /><Relationship Type="http://schemas.openxmlformats.org/officeDocument/2006/relationships/slide" Target="/ppt/slides/slide2.xml" Id="R5156af5314ec48fe" /><Relationship Type="http://schemas.openxmlformats.org/officeDocument/2006/relationships/slide" Target="/ppt/slides/slide3.xml" Id="Rfe16830213e74a5f" /><Relationship Type="http://schemas.openxmlformats.org/officeDocument/2006/relationships/slide" Target="/ppt/slides/slide4.xml" Id="R17b3bb761ef247f0" /><Relationship Type="http://schemas.openxmlformats.org/officeDocument/2006/relationships/slide" Target="/ppt/slides/slide5.xml" Id="R9868dbb6539f403f" /><Relationship Type="http://schemas.openxmlformats.org/officeDocument/2006/relationships/slide" Target="/ppt/slides/slide6.xml" Id="R7c9580ad59594adf" /><Relationship Type="http://schemas.openxmlformats.org/officeDocument/2006/relationships/slide" Target="/ppt/slides/slide7.xml" Id="R328c313f823a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8a567402b44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9621e831f4711" /><Relationship Type="http://schemas.openxmlformats.org/officeDocument/2006/relationships/theme" Target="/ppt/slideMasters/theme/theme1.xml" Id="Rc5ed591368b343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a9621e831f47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d7961dd98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3feddefec40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5e62fb30c48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f5effea23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8b8e046614e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c47b4b0084d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d03e2dcf542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BERGSTADENS REGNSKAPSKONTOR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9 687 096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−334 101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−232 021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4 367 385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BØGSETH TOVE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DALSEG ELISE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GRØNNERØE SINDRE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KJELSBERG KARIN G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KRISTIN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LENA KRISTIN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Bredals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