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d5a0247b174b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2d691677fd4310"/>
  </p:sldMasterIdLst>
  <p:sldIdLst>
    <p:sldId xmlns:r="http://schemas.openxmlformats.org/officeDocument/2006/relationships" id="256" r:id="R50b3ca819e0f4919"/>
    <p:sldId xmlns:r="http://schemas.openxmlformats.org/officeDocument/2006/relationships" id="257" r:id="R2bbea2f1bbda4664"/>
    <p:sldId xmlns:r="http://schemas.openxmlformats.org/officeDocument/2006/relationships" id="258" r:id="Re5720c7ba8064e91"/>
    <p:sldId xmlns:r="http://schemas.openxmlformats.org/officeDocument/2006/relationships" id="259" r:id="R47e4c22fd4d245da"/>
    <p:sldId xmlns:r="http://schemas.openxmlformats.org/officeDocument/2006/relationships" id="260" r:id="Rcdb6963f20624f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2d691677fd4310" /><Relationship Type="http://schemas.openxmlformats.org/officeDocument/2006/relationships/slide" Target="/ppt/slides/slide1.xml" Id="R50b3ca819e0f4919" /><Relationship Type="http://schemas.openxmlformats.org/officeDocument/2006/relationships/slide" Target="/ppt/slides/slide2.xml" Id="R2bbea2f1bbda4664" /><Relationship Type="http://schemas.openxmlformats.org/officeDocument/2006/relationships/slide" Target="/ppt/slides/slide3.xml" Id="Re5720c7ba8064e91" /><Relationship Type="http://schemas.openxmlformats.org/officeDocument/2006/relationships/slide" Target="/ppt/slides/slide4.xml" Id="R47e4c22fd4d245da" /><Relationship Type="http://schemas.openxmlformats.org/officeDocument/2006/relationships/slide" Target="/ppt/slides/slide5.xml" Id="Rcdb6963f20624f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3a03407d1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dffadec9b4771" /><Relationship Type="http://schemas.openxmlformats.org/officeDocument/2006/relationships/theme" Target="/ppt/slideMasters/theme/theme1.xml" Id="Rb8509c448a1d40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1dffadec9b47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9fdc6e9ce49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9a88d41c9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bb257940b4d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2b8648ed1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46fcfd5d644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MARKS TRANSPORTER MARKS KRIZANOVSKIS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 TRANSPORTER MARKS KRIZANOVSKIS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Bjørgedalen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920 795 110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