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21853715a0b4d0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30ac46760564505"/>
  </p:sldMasterIdLst>
  <p:sldIdLst>
    <p:sldId xmlns:r="http://schemas.openxmlformats.org/officeDocument/2006/relationships" id="256" r:id="Rae175df5a487410b"/>
    <p:sldId xmlns:r="http://schemas.openxmlformats.org/officeDocument/2006/relationships" id="257" r:id="R91b4b8472b214020"/>
    <p:sldId xmlns:r="http://schemas.openxmlformats.org/officeDocument/2006/relationships" id="258" r:id="Rba856dd147e64263"/>
    <p:sldId xmlns:r="http://schemas.openxmlformats.org/officeDocument/2006/relationships" id="259" r:id="Ra492436c44ff46e0"/>
    <p:sldId xmlns:r="http://schemas.openxmlformats.org/officeDocument/2006/relationships" id="260" r:id="Rc08817c6a4684c45"/>
    <p:sldId xmlns:r="http://schemas.openxmlformats.org/officeDocument/2006/relationships" id="261" r:id="R67cae70833184948"/>
    <p:sldId xmlns:r="http://schemas.openxmlformats.org/officeDocument/2006/relationships" id="262" r:id="R99b90bd2ed1241f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30ac46760564505" /><Relationship Type="http://schemas.openxmlformats.org/officeDocument/2006/relationships/slide" Target="/ppt/slides/slide1.xml" Id="Rae175df5a487410b" /><Relationship Type="http://schemas.openxmlformats.org/officeDocument/2006/relationships/slide" Target="/ppt/slides/slide2.xml" Id="R91b4b8472b214020" /><Relationship Type="http://schemas.openxmlformats.org/officeDocument/2006/relationships/slide" Target="/ppt/slides/slide3.xml" Id="Rba856dd147e64263" /><Relationship Type="http://schemas.openxmlformats.org/officeDocument/2006/relationships/slide" Target="/ppt/slides/slide4.xml" Id="Ra492436c44ff46e0" /><Relationship Type="http://schemas.openxmlformats.org/officeDocument/2006/relationships/slide" Target="/ppt/slides/slide5.xml" Id="Rc08817c6a4684c45" /><Relationship Type="http://schemas.openxmlformats.org/officeDocument/2006/relationships/slide" Target="/ppt/slides/slide6.xml" Id="R67cae70833184948" /><Relationship Type="http://schemas.openxmlformats.org/officeDocument/2006/relationships/slide" Target="/ppt/slides/slide7.xml" Id="R99b90bd2ed1241f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2468ac08bce4cd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58d610e0194d4d" /><Relationship Type="http://schemas.openxmlformats.org/officeDocument/2006/relationships/theme" Target="/ppt/slideMasters/theme/theme1.xml" Id="Rac19eac8c0574ca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e58d610e0194d4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bf1e9eedac457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4c7832e57548b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8f62413087443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c6c428426942c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d0c8a186ec481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aabda8d599450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0072375a0d4ef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BAKLIVEGEN 4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BAKLIVEGEN 4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BAKLIVEGEN 4 AS ble etablert [år] og holder til i Hjelset.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BAKLIVEGEN 4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BAKLIVEGEN 4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BAKLIVEGEN 4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489 076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192 480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−56 301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−535 713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3 506 640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BAKLIVEGEN 4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HJELSET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BAKLIVEGEN 4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Gardvegen 54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6450 Hjelset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920 795 366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BAKLIVEGEN 4 AS</a:t>
            </a:r>
          </a:p>
        </p:txBody>
      </p:sp>
    </p:spTree>
  </p:cSld>
  <p:clrMapOvr>
    <a:masterClrMapping xmlns:a="http://schemas.openxmlformats.org/drawingml/2006/main"/>
  </p:clrMapOvr>
</p:sld>
</file>