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de04d92c8142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f3abce923b4243"/>
  </p:sldMasterIdLst>
  <p:sldIdLst>
    <p:sldId xmlns:r="http://schemas.openxmlformats.org/officeDocument/2006/relationships" id="256" r:id="R3073452b686148ea"/>
    <p:sldId xmlns:r="http://schemas.openxmlformats.org/officeDocument/2006/relationships" id="257" r:id="R96ede98954fe471d"/>
    <p:sldId xmlns:r="http://schemas.openxmlformats.org/officeDocument/2006/relationships" id="258" r:id="R429df586693f48c4"/>
    <p:sldId xmlns:r="http://schemas.openxmlformats.org/officeDocument/2006/relationships" id="259" r:id="R2103b570fe314791"/>
    <p:sldId xmlns:r="http://schemas.openxmlformats.org/officeDocument/2006/relationships" id="260" r:id="R7ae695d41e774d2a"/>
    <p:sldId xmlns:r="http://schemas.openxmlformats.org/officeDocument/2006/relationships" id="261" r:id="R04137e7f6efa43fb"/>
    <p:sldId xmlns:r="http://schemas.openxmlformats.org/officeDocument/2006/relationships" id="262" r:id="R2610c380b3bf47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3abce923b4243" /><Relationship Type="http://schemas.openxmlformats.org/officeDocument/2006/relationships/slide" Target="/ppt/slides/slide1.xml" Id="R3073452b686148ea" /><Relationship Type="http://schemas.openxmlformats.org/officeDocument/2006/relationships/slide" Target="/ppt/slides/slide2.xml" Id="R96ede98954fe471d" /><Relationship Type="http://schemas.openxmlformats.org/officeDocument/2006/relationships/slide" Target="/ppt/slides/slide3.xml" Id="R429df586693f48c4" /><Relationship Type="http://schemas.openxmlformats.org/officeDocument/2006/relationships/slide" Target="/ppt/slides/slide4.xml" Id="R2103b570fe314791" /><Relationship Type="http://schemas.openxmlformats.org/officeDocument/2006/relationships/slide" Target="/ppt/slides/slide5.xml" Id="R7ae695d41e774d2a" /><Relationship Type="http://schemas.openxmlformats.org/officeDocument/2006/relationships/slide" Target="/ppt/slides/slide6.xml" Id="R04137e7f6efa43fb" /><Relationship Type="http://schemas.openxmlformats.org/officeDocument/2006/relationships/slide" Target="/ppt/slides/slide7.xml" Id="R2610c380b3bf47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b67e61ef1f40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ba326149f4bdf" /><Relationship Type="http://schemas.openxmlformats.org/officeDocument/2006/relationships/theme" Target="/ppt/slideMasters/theme/theme1.xml" Id="R9d24abda94ba4f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7ba326149f4b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584d5efda4a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3d25c607b4a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2f0950d2a49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54667c48347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2f7844b2c45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4c51ba7cf4d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a094c9d6249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OLD SHINE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SHINE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OLD SHINE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SHINE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SHINE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SHINE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106 303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111 475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SHINE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GRUDZIECKI MARCIEJ W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SHINE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920 799 485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OLD SHINE AS</a:t>
            </a:r>
          </a:p>
        </p:txBody>
      </p:sp>
    </p:spTree>
  </p:cSld>
  <p:clrMapOvr>
    <a:masterClrMapping xmlns:a="http://schemas.openxmlformats.org/drawingml/2006/main"/>
  </p:clrMapOvr>
</p:sld>
</file>