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993681ba604f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1f6377a966444a"/>
  </p:sldMasterIdLst>
  <p:sldIdLst>
    <p:sldId xmlns:r="http://schemas.openxmlformats.org/officeDocument/2006/relationships" id="256" r:id="R81e36d0091dc4ce2"/>
    <p:sldId xmlns:r="http://schemas.openxmlformats.org/officeDocument/2006/relationships" id="257" r:id="Re54b4143d15e4d27"/>
    <p:sldId xmlns:r="http://schemas.openxmlformats.org/officeDocument/2006/relationships" id="258" r:id="Re7d0d0eda8af43ba"/>
    <p:sldId xmlns:r="http://schemas.openxmlformats.org/officeDocument/2006/relationships" id="259" r:id="Rb43e05bc45304667"/>
    <p:sldId xmlns:r="http://schemas.openxmlformats.org/officeDocument/2006/relationships" id="260" r:id="Rbac28fe9008f45ce"/>
    <p:sldId xmlns:r="http://schemas.openxmlformats.org/officeDocument/2006/relationships" id="261" r:id="Rb427eaa8384f44dc"/>
    <p:sldId xmlns:r="http://schemas.openxmlformats.org/officeDocument/2006/relationships" id="262" r:id="Rc61b52f7553742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f6377a966444a" /><Relationship Type="http://schemas.openxmlformats.org/officeDocument/2006/relationships/slide" Target="/ppt/slides/slide1.xml" Id="R81e36d0091dc4ce2" /><Relationship Type="http://schemas.openxmlformats.org/officeDocument/2006/relationships/slide" Target="/ppt/slides/slide2.xml" Id="Re54b4143d15e4d27" /><Relationship Type="http://schemas.openxmlformats.org/officeDocument/2006/relationships/slide" Target="/ppt/slides/slide3.xml" Id="Re7d0d0eda8af43ba" /><Relationship Type="http://schemas.openxmlformats.org/officeDocument/2006/relationships/slide" Target="/ppt/slides/slide4.xml" Id="Rb43e05bc45304667" /><Relationship Type="http://schemas.openxmlformats.org/officeDocument/2006/relationships/slide" Target="/ppt/slides/slide5.xml" Id="Rbac28fe9008f45ce" /><Relationship Type="http://schemas.openxmlformats.org/officeDocument/2006/relationships/slide" Target="/ppt/slides/slide6.xml" Id="Rb427eaa8384f44dc" /><Relationship Type="http://schemas.openxmlformats.org/officeDocument/2006/relationships/slide" Target="/ppt/slides/slide7.xml" Id="Rc61b52f7553742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28e713d7bd41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abb13bb64449f" /><Relationship Type="http://schemas.openxmlformats.org/officeDocument/2006/relationships/theme" Target="/ppt/slideMasters/theme/theme1.xml" Id="Rb0ffe9bb562b46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dabb13bb6444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8069c02ec45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b83a8408741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c878b23234b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087da764345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ce1c4488447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050e94e1548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4792e654a4e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KHS MASKIN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12 088 839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729 647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488 368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3 716 562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7 579 857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KRISTIAN HØDNEBØ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Nøsteveien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khs.maskin@gmail.com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920 804 284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KHS MASKIN AS</a:t>
            </a:r>
          </a:p>
        </p:txBody>
      </p:sp>
    </p:spTree>
  </p:cSld>
  <p:clrMapOvr>
    <a:masterClrMapping xmlns:a="http://schemas.openxmlformats.org/drawingml/2006/main"/>
  </p:clrMapOvr>
</p:sld>
</file>