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11f1edbb794c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48311296d248e1"/>
  </p:sldMasterIdLst>
  <p:sldIdLst>
    <p:sldId xmlns:r="http://schemas.openxmlformats.org/officeDocument/2006/relationships" id="256" r:id="Rb40b30d720ba49f1"/>
    <p:sldId xmlns:r="http://schemas.openxmlformats.org/officeDocument/2006/relationships" id="257" r:id="R397ccc0f06ba49ee"/>
    <p:sldId xmlns:r="http://schemas.openxmlformats.org/officeDocument/2006/relationships" id="258" r:id="Rac3d8570e8f340e9"/>
    <p:sldId xmlns:r="http://schemas.openxmlformats.org/officeDocument/2006/relationships" id="259" r:id="Rbaf942d9b9d94356"/>
    <p:sldId xmlns:r="http://schemas.openxmlformats.org/officeDocument/2006/relationships" id="260" r:id="Rb809c29ba50f41d5"/>
    <p:sldId xmlns:r="http://schemas.openxmlformats.org/officeDocument/2006/relationships" id="261" r:id="Ra0da3d4af95e41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48311296d248e1" /><Relationship Type="http://schemas.openxmlformats.org/officeDocument/2006/relationships/slide" Target="/ppt/slides/slide1.xml" Id="Rb40b30d720ba49f1" /><Relationship Type="http://schemas.openxmlformats.org/officeDocument/2006/relationships/slide" Target="/ppt/slides/slide2.xml" Id="R397ccc0f06ba49ee" /><Relationship Type="http://schemas.openxmlformats.org/officeDocument/2006/relationships/slide" Target="/ppt/slides/slide3.xml" Id="Rac3d8570e8f340e9" /><Relationship Type="http://schemas.openxmlformats.org/officeDocument/2006/relationships/slide" Target="/ppt/slides/slide4.xml" Id="Rbaf942d9b9d94356" /><Relationship Type="http://schemas.openxmlformats.org/officeDocument/2006/relationships/slide" Target="/ppt/slides/slide5.xml" Id="Rb809c29ba50f41d5" /><Relationship Type="http://schemas.openxmlformats.org/officeDocument/2006/relationships/slide" Target="/ppt/slides/slide6.xml" Id="Ra0da3d4af95e41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01d9972b0048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92e736d044fa2" /><Relationship Type="http://schemas.openxmlformats.org/officeDocument/2006/relationships/theme" Target="/ppt/slideMasters/theme/theme1.xml" Id="R4d7754af759e45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292e736d044f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aef8c072d44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3bff15b01046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af176ab5943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c5831c9e0e4e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25726522d47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026ba7a8f40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PANDION ENERGY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PANDION ENERGY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PANDION ENERGY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PANDION ENERGY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PANDION ENERGY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PANDION ENERGY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Lilleakerveien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920 806 708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PANDION ENERGY HOLDING AS</a:t>
            </a:r>
          </a:p>
        </p:txBody>
      </p:sp>
    </p:spTree>
  </p:cSld>
  <p:clrMapOvr>
    <a:masterClrMapping xmlns:a="http://schemas.openxmlformats.org/drawingml/2006/main"/>
  </p:clrMapOvr>
</p:sld>
</file>