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f4cde64c9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86a52f3a74d8e"/>
  </p:sldMasterIdLst>
  <p:sldIdLst>
    <p:sldId xmlns:r="http://schemas.openxmlformats.org/officeDocument/2006/relationships" id="256" r:id="R941e3a117a62459d"/>
    <p:sldId xmlns:r="http://schemas.openxmlformats.org/officeDocument/2006/relationships" id="257" r:id="R43c3311713014d6b"/>
    <p:sldId xmlns:r="http://schemas.openxmlformats.org/officeDocument/2006/relationships" id="258" r:id="R0167100e31a64cae"/>
    <p:sldId xmlns:r="http://schemas.openxmlformats.org/officeDocument/2006/relationships" id="259" r:id="R72d06a98c5184ffd"/>
    <p:sldId xmlns:r="http://schemas.openxmlformats.org/officeDocument/2006/relationships" id="260" r:id="R91a42068e61f44ec"/>
    <p:sldId xmlns:r="http://schemas.openxmlformats.org/officeDocument/2006/relationships" id="261" r:id="R29d768380d674c63"/>
    <p:sldId xmlns:r="http://schemas.openxmlformats.org/officeDocument/2006/relationships" id="262" r:id="Re859e163e28147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86a52f3a74d8e" /><Relationship Type="http://schemas.openxmlformats.org/officeDocument/2006/relationships/slide" Target="/ppt/slides/slide1.xml" Id="R941e3a117a62459d" /><Relationship Type="http://schemas.openxmlformats.org/officeDocument/2006/relationships/slide" Target="/ppt/slides/slide2.xml" Id="R43c3311713014d6b" /><Relationship Type="http://schemas.openxmlformats.org/officeDocument/2006/relationships/slide" Target="/ppt/slides/slide3.xml" Id="R0167100e31a64cae" /><Relationship Type="http://schemas.openxmlformats.org/officeDocument/2006/relationships/slide" Target="/ppt/slides/slide4.xml" Id="R72d06a98c5184ffd" /><Relationship Type="http://schemas.openxmlformats.org/officeDocument/2006/relationships/slide" Target="/ppt/slides/slide5.xml" Id="R91a42068e61f44ec" /><Relationship Type="http://schemas.openxmlformats.org/officeDocument/2006/relationships/slide" Target="/ppt/slides/slide6.xml" Id="R29d768380d674c63" /><Relationship Type="http://schemas.openxmlformats.org/officeDocument/2006/relationships/slide" Target="/ppt/slides/slide7.xml" Id="Re859e163e28147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d9eedf585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dcc0d318403e" /><Relationship Type="http://schemas.openxmlformats.org/officeDocument/2006/relationships/theme" Target="/ppt/slideMasters/theme/theme1.xml" Id="R8386cf6c644a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3dcc0d318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7851a7da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a55c3b444e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0ac1c35f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5e2fe817b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edcc3969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8ee55901040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d63ac3561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