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375f89e49de4cf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271e6c8a7364e10"/>
  </p:sldMasterIdLst>
  <p:sldIdLst>
    <p:sldId xmlns:r="http://schemas.openxmlformats.org/officeDocument/2006/relationships" id="256" r:id="R32fdf4a80cf444da"/>
    <p:sldId xmlns:r="http://schemas.openxmlformats.org/officeDocument/2006/relationships" id="257" r:id="R7804d23177384f4b"/>
    <p:sldId xmlns:r="http://schemas.openxmlformats.org/officeDocument/2006/relationships" id="258" r:id="R72fffb768f444d31"/>
    <p:sldId xmlns:r="http://schemas.openxmlformats.org/officeDocument/2006/relationships" id="259" r:id="Rec78e8ed611e42ff"/>
    <p:sldId xmlns:r="http://schemas.openxmlformats.org/officeDocument/2006/relationships" id="260" r:id="R43dad9747aca4848"/>
    <p:sldId xmlns:r="http://schemas.openxmlformats.org/officeDocument/2006/relationships" id="261" r:id="R0fe469374f3b4f0d"/>
    <p:sldId xmlns:r="http://schemas.openxmlformats.org/officeDocument/2006/relationships" id="262" r:id="Raa23a24de03641e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271e6c8a7364e10" /><Relationship Type="http://schemas.openxmlformats.org/officeDocument/2006/relationships/slide" Target="/ppt/slides/slide1.xml" Id="R32fdf4a80cf444da" /><Relationship Type="http://schemas.openxmlformats.org/officeDocument/2006/relationships/slide" Target="/ppt/slides/slide2.xml" Id="R7804d23177384f4b" /><Relationship Type="http://schemas.openxmlformats.org/officeDocument/2006/relationships/slide" Target="/ppt/slides/slide3.xml" Id="R72fffb768f444d31" /><Relationship Type="http://schemas.openxmlformats.org/officeDocument/2006/relationships/slide" Target="/ppt/slides/slide4.xml" Id="Rec78e8ed611e42ff" /><Relationship Type="http://schemas.openxmlformats.org/officeDocument/2006/relationships/slide" Target="/ppt/slides/slide5.xml" Id="R43dad9747aca4848" /><Relationship Type="http://schemas.openxmlformats.org/officeDocument/2006/relationships/slide" Target="/ppt/slides/slide6.xml" Id="R0fe469374f3b4f0d" /><Relationship Type="http://schemas.openxmlformats.org/officeDocument/2006/relationships/slide" Target="/ppt/slides/slide7.xml" Id="Raa23a24de03641e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9f7758896b541c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7d71a27417468b" /><Relationship Type="http://schemas.openxmlformats.org/officeDocument/2006/relationships/theme" Target="/ppt/slideMasters/theme/theme1.xml" Id="Rcba689785f24489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e7d71a27417468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6d502b50574ac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a49cdca7f746c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370598f65c4b7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a3bedb1eef4f3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e11c112aaa43c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2552a9fc2e496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e1f45b2fed476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PORCUS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PORCUS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PORCUS AS ble etablert [år] og holder til i Fornebu.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PORCUS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PORCUS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PORCUS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35 497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88 720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162 410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2 391 621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PORCUS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TOM ERIK BREKKE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PORCUS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Lomviveien 38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1364 Fornebu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920 813 607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PORCUS AS</a:t>
            </a:r>
          </a:p>
        </p:txBody>
      </p:sp>
    </p:spTree>
  </p:cSld>
  <p:clrMapOvr>
    <a:masterClrMapping xmlns:a="http://schemas.openxmlformats.org/drawingml/2006/main"/>
  </p:clrMapOvr>
</p:sld>
</file>