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31f273796a44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4382b58fb24041"/>
  </p:sldMasterIdLst>
  <p:sldIdLst>
    <p:sldId xmlns:r="http://schemas.openxmlformats.org/officeDocument/2006/relationships" id="256" r:id="R2a25d0383dbd4e9b"/>
    <p:sldId xmlns:r="http://schemas.openxmlformats.org/officeDocument/2006/relationships" id="257" r:id="Rb9ad2fcba8054150"/>
    <p:sldId xmlns:r="http://schemas.openxmlformats.org/officeDocument/2006/relationships" id="258" r:id="R4b49c72149d74edc"/>
    <p:sldId xmlns:r="http://schemas.openxmlformats.org/officeDocument/2006/relationships" id="259" r:id="R8dcca9b3c6f3401f"/>
    <p:sldId xmlns:r="http://schemas.openxmlformats.org/officeDocument/2006/relationships" id="260" r:id="R3edaa7a50acb45f6"/>
    <p:sldId xmlns:r="http://schemas.openxmlformats.org/officeDocument/2006/relationships" id="261" r:id="Rde3cc936dc554106"/>
    <p:sldId xmlns:r="http://schemas.openxmlformats.org/officeDocument/2006/relationships" id="262" r:id="R08febe1999e84a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4382b58fb24041" /><Relationship Type="http://schemas.openxmlformats.org/officeDocument/2006/relationships/slide" Target="/ppt/slides/slide1.xml" Id="R2a25d0383dbd4e9b" /><Relationship Type="http://schemas.openxmlformats.org/officeDocument/2006/relationships/slide" Target="/ppt/slides/slide2.xml" Id="Rb9ad2fcba8054150" /><Relationship Type="http://schemas.openxmlformats.org/officeDocument/2006/relationships/slide" Target="/ppt/slides/slide3.xml" Id="R4b49c72149d74edc" /><Relationship Type="http://schemas.openxmlformats.org/officeDocument/2006/relationships/slide" Target="/ppt/slides/slide4.xml" Id="R8dcca9b3c6f3401f" /><Relationship Type="http://schemas.openxmlformats.org/officeDocument/2006/relationships/slide" Target="/ppt/slides/slide5.xml" Id="R3edaa7a50acb45f6" /><Relationship Type="http://schemas.openxmlformats.org/officeDocument/2006/relationships/slide" Target="/ppt/slides/slide6.xml" Id="Rde3cc936dc554106" /><Relationship Type="http://schemas.openxmlformats.org/officeDocument/2006/relationships/slide" Target="/ppt/slides/slide7.xml" Id="R08febe1999e84a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c0b0f46dac4e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991478d544098" /><Relationship Type="http://schemas.openxmlformats.org/officeDocument/2006/relationships/theme" Target="/ppt/slideMasters/theme/theme1.xml" Id="R9b12535ddc9d49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0991478d5440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f0e17e1c249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5b24d44c74d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064fa271c41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1d05631fe40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7c9d573cc40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cec06bcb14c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e0105400447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PANDOTIQ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PANDOTIQ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490 742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1 340 742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BAO DANIEL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Bao, Hovinveien 43F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daniel.bao@progressum.no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920 814 425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