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a22cac54e14f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edde5ad9fa421a"/>
  </p:sldMasterIdLst>
  <p:sldIdLst>
    <p:sldId xmlns:r="http://schemas.openxmlformats.org/officeDocument/2006/relationships" id="256" r:id="R7d842ea40663442b"/>
    <p:sldId xmlns:r="http://schemas.openxmlformats.org/officeDocument/2006/relationships" id="257" r:id="Re400c92a7a6844d7"/>
    <p:sldId xmlns:r="http://schemas.openxmlformats.org/officeDocument/2006/relationships" id="258" r:id="Raae678ae87da43dd"/>
    <p:sldId xmlns:r="http://schemas.openxmlformats.org/officeDocument/2006/relationships" id="259" r:id="R0d2bd6e96bd5473c"/>
    <p:sldId xmlns:r="http://schemas.openxmlformats.org/officeDocument/2006/relationships" id="260" r:id="R02531131dce9414e"/>
    <p:sldId xmlns:r="http://schemas.openxmlformats.org/officeDocument/2006/relationships" id="261" r:id="R277d86c6726a48cc"/>
    <p:sldId xmlns:r="http://schemas.openxmlformats.org/officeDocument/2006/relationships" id="262" r:id="R252ce49e167840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edde5ad9fa421a" /><Relationship Type="http://schemas.openxmlformats.org/officeDocument/2006/relationships/slide" Target="/ppt/slides/slide1.xml" Id="R7d842ea40663442b" /><Relationship Type="http://schemas.openxmlformats.org/officeDocument/2006/relationships/slide" Target="/ppt/slides/slide2.xml" Id="Re400c92a7a6844d7" /><Relationship Type="http://schemas.openxmlformats.org/officeDocument/2006/relationships/slide" Target="/ppt/slides/slide3.xml" Id="Raae678ae87da43dd" /><Relationship Type="http://schemas.openxmlformats.org/officeDocument/2006/relationships/slide" Target="/ppt/slides/slide4.xml" Id="R0d2bd6e96bd5473c" /><Relationship Type="http://schemas.openxmlformats.org/officeDocument/2006/relationships/slide" Target="/ppt/slides/slide5.xml" Id="R02531131dce9414e" /><Relationship Type="http://schemas.openxmlformats.org/officeDocument/2006/relationships/slide" Target="/ppt/slides/slide6.xml" Id="R277d86c6726a48cc" /><Relationship Type="http://schemas.openxmlformats.org/officeDocument/2006/relationships/slide" Target="/ppt/slides/slide7.xml" Id="R252ce49e167840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57cd7e73624f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addbc17174da9" /><Relationship Type="http://schemas.openxmlformats.org/officeDocument/2006/relationships/theme" Target="/ppt/slideMasters/theme/theme1.xml" Id="R4bf6554e41fd41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eaddbc17174d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546da2f5f4f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e7fe8857d43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fde8263bc46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048d0f29543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0ecb87e284f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283d50a5741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c19bf496c49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SMITHGRIND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SMITHGRIND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SMITHGRIND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SMITHGRIND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SMITHGRIND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SMITHGRIND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2 652 823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44 268 466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44 309 234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SMITHGRIND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REIDAR NILSEN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SMITHGRIND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Vølstadveien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920 817 343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SMITHGRIND AS</a:t>
            </a:r>
          </a:p>
        </p:txBody>
      </p:sp>
    </p:spTree>
  </p:cSld>
  <p:clrMapOvr>
    <a:masterClrMapping xmlns:a="http://schemas.openxmlformats.org/drawingml/2006/main"/>
  </p:clrMapOvr>
</p:sld>
</file>