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1be82fef6443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6ff54e76044fa5"/>
  </p:sldMasterIdLst>
  <p:sldIdLst>
    <p:sldId xmlns:r="http://schemas.openxmlformats.org/officeDocument/2006/relationships" id="256" r:id="R18226f245f054c9f"/>
    <p:sldId xmlns:r="http://schemas.openxmlformats.org/officeDocument/2006/relationships" id="257" r:id="Rda7b51610c434204"/>
    <p:sldId xmlns:r="http://schemas.openxmlformats.org/officeDocument/2006/relationships" id="258" r:id="R7da751d5fab04d27"/>
    <p:sldId xmlns:r="http://schemas.openxmlformats.org/officeDocument/2006/relationships" id="259" r:id="R735653c61b06490d"/>
    <p:sldId xmlns:r="http://schemas.openxmlformats.org/officeDocument/2006/relationships" id="260" r:id="R1c2b2c1531194031"/>
    <p:sldId xmlns:r="http://schemas.openxmlformats.org/officeDocument/2006/relationships" id="261" r:id="R36f07c8ae2a74c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6ff54e76044fa5" /><Relationship Type="http://schemas.openxmlformats.org/officeDocument/2006/relationships/slide" Target="/ppt/slides/slide1.xml" Id="R18226f245f054c9f" /><Relationship Type="http://schemas.openxmlformats.org/officeDocument/2006/relationships/slide" Target="/ppt/slides/slide2.xml" Id="Rda7b51610c434204" /><Relationship Type="http://schemas.openxmlformats.org/officeDocument/2006/relationships/slide" Target="/ppt/slides/slide3.xml" Id="R7da751d5fab04d27" /><Relationship Type="http://schemas.openxmlformats.org/officeDocument/2006/relationships/slide" Target="/ppt/slides/slide4.xml" Id="R735653c61b06490d" /><Relationship Type="http://schemas.openxmlformats.org/officeDocument/2006/relationships/slide" Target="/ppt/slides/slide5.xml" Id="R1c2b2c1531194031" /><Relationship Type="http://schemas.openxmlformats.org/officeDocument/2006/relationships/slide" Target="/ppt/slides/slide6.xml" Id="R36f07c8ae2a74c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2724334de54e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4b7ddac484280" /><Relationship Type="http://schemas.openxmlformats.org/officeDocument/2006/relationships/theme" Target="/ppt/slideMasters/theme/theme1.xml" Id="R84be7b3c651c4c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24b7ddac4842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182f2919248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08bef30dd42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2303bc7bd45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c5355627241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8790096ad43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ed86c020746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1531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24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post@moss.kommune.no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www.moss.kommune.no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920 817 521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