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c7cd71afc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93861181b462e"/>
  </p:sldMasterIdLst>
  <p:sldIdLst>
    <p:sldId xmlns:r="http://schemas.openxmlformats.org/officeDocument/2006/relationships" id="256" r:id="R1418b67bbb444988"/>
    <p:sldId xmlns:r="http://schemas.openxmlformats.org/officeDocument/2006/relationships" id="257" r:id="R2ef00d1e5b5d43a6"/>
    <p:sldId xmlns:r="http://schemas.openxmlformats.org/officeDocument/2006/relationships" id="258" r:id="Re8723151637d4830"/>
    <p:sldId xmlns:r="http://schemas.openxmlformats.org/officeDocument/2006/relationships" id="259" r:id="R8bcf1bb00e07463b"/>
    <p:sldId xmlns:r="http://schemas.openxmlformats.org/officeDocument/2006/relationships" id="260" r:id="R324b24c2c717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93861181b462e" /><Relationship Type="http://schemas.openxmlformats.org/officeDocument/2006/relationships/slide" Target="/ppt/slides/slide1.xml" Id="R1418b67bbb444988" /><Relationship Type="http://schemas.openxmlformats.org/officeDocument/2006/relationships/slide" Target="/ppt/slides/slide2.xml" Id="R2ef00d1e5b5d43a6" /><Relationship Type="http://schemas.openxmlformats.org/officeDocument/2006/relationships/slide" Target="/ppt/slides/slide3.xml" Id="Re8723151637d4830" /><Relationship Type="http://schemas.openxmlformats.org/officeDocument/2006/relationships/slide" Target="/ppt/slides/slide4.xml" Id="R8bcf1bb00e07463b" /><Relationship Type="http://schemas.openxmlformats.org/officeDocument/2006/relationships/slide" Target="/ppt/slides/slide5.xml" Id="R324b24c2c717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8789b62a7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8a198648a4126" /><Relationship Type="http://schemas.openxmlformats.org/officeDocument/2006/relationships/theme" Target="/ppt/slideMasters/theme/theme1.xml" Id="Rb4a9390307de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8a198648a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e7b738f7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88fe4ce18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388e84ce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e6ce08ba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8b3ca50e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