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cbcc89488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1f016f9924018"/>
  </p:sldMasterIdLst>
  <p:sldIdLst>
    <p:sldId xmlns:r="http://schemas.openxmlformats.org/officeDocument/2006/relationships" id="256" r:id="R1b777f1847024865"/>
    <p:sldId xmlns:r="http://schemas.openxmlformats.org/officeDocument/2006/relationships" id="257" r:id="R5ff748f5496342d3"/>
    <p:sldId xmlns:r="http://schemas.openxmlformats.org/officeDocument/2006/relationships" id="258" r:id="Rfc703b19790f40cd"/>
    <p:sldId xmlns:r="http://schemas.openxmlformats.org/officeDocument/2006/relationships" id="259" r:id="R0b9f0d0816ee446c"/>
    <p:sldId xmlns:r="http://schemas.openxmlformats.org/officeDocument/2006/relationships" id="260" r:id="R93799aa1c8e84909"/>
    <p:sldId xmlns:r="http://schemas.openxmlformats.org/officeDocument/2006/relationships" id="261" r:id="R9192e61f4b934ac5"/>
    <p:sldId xmlns:r="http://schemas.openxmlformats.org/officeDocument/2006/relationships" id="262" r:id="R35ad2829f22f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1f016f9924018" /><Relationship Type="http://schemas.openxmlformats.org/officeDocument/2006/relationships/slide" Target="/ppt/slides/slide1.xml" Id="R1b777f1847024865" /><Relationship Type="http://schemas.openxmlformats.org/officeDocument/2006/relationships/slide" Target="/ppt/slides/slide2.xml" Id="R5ff748f5496342d3" /><Relationship Type="http://schemas.openxmlformats.org/officeDocument/2006/relationships/slide" Target="/ppt/slides/slide3.xml" Id="Rfc703b19790f40cd" /><Relationship Type="http://schemas.openxmlformats.org/officeDocument/2006/relationships/slide" Target="/ppt/slides/slide4.xml" Id="R0b9f0d0816ee446c" /><Relationship Type="http://schemas.openxmlformats.org/officeDocument/2006/relationships/slide" Target="/ppt/slides/slide5.xml" Id="R93799aa1c8e84909" /><Relationship Type="http://schemas.openxmlformats.org/officeDocument/2006/relationships/slide" Target="/ppt/slides/slide6.xml" Id="R9192e61f4b934ac5" /><Relationship Type="http://schemas.openxmlformats.org/officeDocument/2006/relationships/slide" Target="/ppt/slides/slide7.xml" Id="R35ad2829f22f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dcfc44432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7348a9dc4555" /><Relationship Type="http://schemas.openxmlformats.org/officeDocument/2006/relationships/theme" Target="/ppt/slideMasters/theme/theme1.xml" Id="R065940fd0056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67348a9dc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68e93a9a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28a62102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d1233136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6aeff2b60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4da7eb2d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a8a78bee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156ac7f1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