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69c2d45e55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146057dc440b2"/>
  </p:sldMasterIdLst>
  <p:sldIdLst>
    <p:sldId xmlns:r="http://schemas.openxmlformats.org/officeDocument/2006/relationships" id="256" r:id="R8a291ccff4424302"/>
    <p:sldId xmlns:r="http://schemas.openxmlformats.org/officeDocument/2006/relationships" id="257" r:id="Rf18fd067d2e14923"/>
    <p:sldId xmlns:r="http://schemas.openxmlformats.org/officeDocument/2006/relationships" id="258" r:id="R809bdbe8ce924d0e"/>
    <p:sldId xmlns:r="http://schemas.openxmlformats.org/officeDocument/2006/relationships" id="259" r:id="Rb14b9410e9fa4a65"/>
    <p:sldId xmlns:r="http://schemas.openxmlformats.org/officeDocument/2006/relationships" id="260" r:id="R50b01398d4984332"/>
    <p:sldId xmlns:r="http://schemas.openxmlformats.org/officeDocument/2006/relationships" id="261" r:id="R222aae7d75384c3c"/>
    <p:sldId xmlns:r="http://schemas.openxmlformats.org/officeDocument/2006/relationships" id="262" r:id="Rbe095a82f25c4e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146057dc440b2" /><Relationship Type="http://schemas.openxmlformats.org/officeDocument/2006/relationships/slide" Target="/ppt/slides/slide1.xml" Id="R8a291ccff4424302" /><Relationship Type="http://schemas.openxmlformats.org/officeDocument/2006/relationships/slide" Target="/ppt/slides/slide2.xml" Id="Rf18fd067d2e14923" /><Relationship Type="http://schemas.openxmlformats.org/officeDocument/2006/relationships/slide" Target="/ppt/slides/slide3.xml" Id="R809bdbe8ce924d0e" /><Relationship Type="http://schemas.openxmlformats.org/officeDocument/2006/relationships/slide" Target="/ppt/slides/slide4.xml" Id="Rb14b9410e9fa4a65" /><Relationship Type="http://schemas.openxmlformats.org/officeDocument/2006/relationships/slide" Target="/ppt/slides/slide5.xml" Id="R50b01398d4984332" /><Relationship Type="http://schemas.openxmlformats.org/officeDocument/2006/relationships/slide" Target="/ppt/slides/slide6.xml" Id="R222aae7d75384c3c" /><Relationship Type="http://schemas.openxmlformats.org/officeDocument/2006/relationships/slide" Target="/ppt/slides/slide7.xml" Id="Rbe095a82f25c4e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8b850bd4f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36f65717b4da1" /><Relationship Type="http://schemas.openxmlformats.org/officeDocument/2006/relationships/theme" Target="/ppt/slideMasters/theme/theme1.xml" Id="Rb89c97688e7b40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36f65717b4d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f45924d7e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c5a0960d2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4f02ff89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7bbb5b76f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d2041faa8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d9fa4f03846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1a4d3ccee47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CAWA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CAWA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−1 224 608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−12 500 758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−1 326 360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26 697 110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CARL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Nobels gate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920 821 227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