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04f24188e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ba130db5a24f48"/>
  </p:sldMasterIdLst>
  <p:sldIdLst>
    <p:sldId xmlns:r="http://schemas.openxmlformats.org/officeDocument/2006/relationships" id="256" r:id="R1cc47f9905d041bf"/>
    <p:sldId xmlns:r="http://schemas.openxmlformats.org/officeDocument/2006/relationships" id="257" r:id="Rc2203260cc00499c"/>
    <p:sldId xmlns:r="http://schemas.openxmlformats.org/officeDocument/2006/relationships" id="258" r:id="Rb759daae14d24661"/>
    <p:sldId xmlns:r="http://schemas.openxmlformats.org/officeDocument/2006/relationships" id="259" r:id="Rc6ade5160446472a"/>
    <p:sldId xmlns:r="http://schemas.openxmlformats.org/officeDocument/2006/relationships" id="260" r:id="R55a63bd6cc264ee1"/>
    <p:sldId xmlns:r="http://schemas.openxmlformats.org/officeDocument/2006/relationships" id="261" r:id="R6cddc0f7868648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a130db5a24f48" /><Relationship Type="http://schemas.openxmlformats.org/officeDocument/2006/relationships/slide" Target="/ppt/slides/slide1.xml" Id="R1cc47f9905d041bf" /><Relationship Type="http://schemas.openxmlformats.org/officeDocument/2006/relationships/slide" Target="/ppt/slides/slide2.xml" Id="Rc2203260cc00499c" /><Relationship Type="http://schemas.openxmlformats.org/officeDocument/2006/relationships/slide" Target="/ppt/slides/slide3.xml" Id="Rb759daae14d24661" /><Relationship Type="http://schemas.openxmlformats.org/officeDocument/2006/relationships/slide" Target="/ppt/slides/slide4.xml" Id="Rc6ade5160446472a" /><Relationship Type="http://schemas.openxmlformats.org/officeDocument/2006/relationships/slide" Target="/ppt/slides/slide5.xml" Id="R55a63bd6cc264ee1" /><Relationship Type="http://schemas.openxmlformats.org/officeDocument/2006/relationships/slide" Target="/ppt/slides/slide6.xml" Id="R6cddc0f7868648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fa1975fae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fe55b2c9f4da9" /><Relationship Type="http://schemas.openxmlformats.org/officeDocument/2006/relationships/theme" Target="/ppt/slideMasters/theme/theme1.xml" Id="R5bfc7f47491448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fe55b2c9f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7a995d02d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9c95bae8648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2f499b554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0dd09d776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d3d578f047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503c46069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BYENS BILVASK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BYENS BILVASK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BYENS BILVASK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BYENS BILVASK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BYENS BILVASK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BYENS BILVASK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Brannvaktsgate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920 826 113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BYENS BILVASK AS</a:t>
            </a:r>
          </a:p>
        </p:txBody>
      </p:sp>
    </p:spTree>
  </p:cSld>
  <p:clrMapOvr>
    <a:masterClrMapping xmlns:a="http://schemas.openxmlformats.org/drawingml/2006/main"/>
  </p:clrMapOvr>
</p:sld>
</file>