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e121514cb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9746ef02a4ddb"/>
  </p:sldMasterIdLst>
  <p:sldIdLst>
    <p:sldId xmlns:r="http://schemas.openxmlformats.org/officeDocument/2006/relationships" id="256" r:id="R4c2bded352a34222"/>
    <p:sldId xmlns:r="http://schemas.openxmlformats.org/officeDocument/2006/relationships" id="257" r:id="R08d961eedc7d4397"/>
    <p:sldId xmlns:r="http://schemas.openxmlformats.org/officeDocument/2006/relationships" id="258" r:id="Ra1d11827bd014b99"/>
    <p:sldId xmlns:r="http://schemas.openxmlformats.org/officeDocument/2006/relationships" id="259" r:id="R216fa14ba6664dd2"/>
    <p:sldId xmlns:r="http://schemas.openxmlformats.org/officeDocument/2006/relationships" id="260" r:id="R5ea25379ca234c3d"/>
    <p:sldId xmlns:r="http://schemas.openxmlformats.org/officeDocument/2006/relationships" id="261" r:id="R36e8b14359d64aea"/>
    <p:sldId xmlns:r="http://schemas.openxmlformats.org/officeDocument/2006/relationships" id="262" r:id="R1446c8801761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9746ef02a4ddb" /><Relationship Type="http://schemas.openxmlformats.org/officeDocument/2006/relationships/slide" Target="/ppt/slides/slide1.xml" Id="R4c2bded352a34222" /><Relationship Type="http://schemas.openxmlformats.org/officeDocument/2006/relationships/slide" Target="/ppt/slides/slide2.xml" Id="R08d961eedc7d4397" /><Relationship Type="http://schemas.openxmlformats.org/officeDocument/2006/relationships/slide" Target="/ppt/slides/slide3.xml" Id="Ra1d11827bd014b99" /><Relationship Type="http://schemas.openxmlformats.org/officeDocument/2006/relationships/slide" Target="/ppt/slides/slide4.xml" Id="R216fa14ba6664dd2" /><Relationship Type="http://schemas.openxmlformats.org/officeDocument/2006/relationships/slide" Target="/ppt/slides/slide5.xml" Id="R5ea25379ca234c3d" /><Relationship Type="http://schemas.openxmlformats.org/officeDocument/2006/relationships/slide" Target="/ppt/slides/slide6.xml" Id="R36e8b14359d64aea" /><Relationship Type="http://schemas.openxmlformats.org/officeDocument/2006/relationships/slide" Target="/ppt/slides/slide7.xml" Id="R1446c8801761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e2575fd0d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13bdb0a64acf" /><Relationship Type="http://schemas.openxmlformats.org/officeDocument/2006/relationships/theme" Target="/ppt/slideMasters/theme/theme1.xml" Id="R85c1266d2247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513bdb0a6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ad8b3b9e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45b8ef95f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049771d1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d5fa3e32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9be37747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49192e76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538eca60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BYENS BILVASK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BYENS BILVASK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KATEB MOHAMMED SALIM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Brannvaktsgate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BYENS BILVASK AS</a:t>
            </a:r>
          </a:p>
        </p:txBody>
      </p:sp>
    </p:spTree>
  </p:cSld>
  <p:clrMapOvr>
    <a:masterClrMapping xmlns:a="http://schemas.openxmlformats.org/drawingml/2006/main"/>
  </p:clrMapOvr>
</p:sld>
</file>