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d93ab6258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c7038d9894287"/>
  </p:sldMasterIdLst>
  <p:sldIdLst>
    <p:sldId xmlns:r="http://schemas.openxmlformats.org/officeDocument/2006/relationships" id="256" r:id="R7db37fcd6aae4a1a"/>
    <p:sldId xmlns:r="http://schemas.openxmlformats.org/officeDocument/2006/relationships" id="257" r:id="R293ea629d85b4902"/>
    <p:sldId xmlns:r="http://schemas.openxmlformats.org/officeDocument/2006/relationships" id="258" r:id="R5a77aca879b847c5"/>
    <p:sldId xmlns:r="http://schemas.openxmlformats.org/officeDocument/2006/relationships" id="259" r:id="R193f07f0ee5243af"/>
    <p:sldId xmlns:r="http://schemas.openxmlformats.org/officeDocument/2006/relationships" id="260" r:id="Ra65baf39544d4d26"/>
    <p:sldId xmlns:r="http://schemas.openxmlformats.org/officeDocument/2006/relationships" id="261" r:id="R2d105362a58742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c7038d9894287" /><Relationship Type="http://schemas.openxmlformats.org/officeDocument/2006/relationships/slide" Target="/ppt/slides/slide1.xml" Id="R7db37fcd6aae4a1a" /><Relationship Type="http://schemas.openxmlformats.org/officeDocument/2006/relationships/slide" Target="/ppt/slides/slide2.xml" Id="R293ea629d85b4902" /><Relationship Type="http://schemas.openxmlformats.org/officeDocument/2006/relationships/slide" Target="/ppt/slides/slide3.xml" Id="R5a77aca879b847c5" /><Relationship Type="http://schemas.openxmlformats.org/officeDocument/2006/relationships/slide" Target="/ppt/slides/slide4.xml" Id="R193f07f0ee5243af" /><Relationship Type="http://schemas.openxmlformats.org/officeDocument/2006/relationships/slide" Target="/ppt/slides/slide5.xml" Id="Ra65baf39544d4d26" /><Relationship Type="http://schemas.openxmlformats.org/officeDocument/2006/relationships/slide" Target="/ppt/slides/slide6.xml" Id="R2d105362a58742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ff8aab9e0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923a519a24d7c" /><Relationship Type="http://schemas.openxmlformats.org/officeDocument/2006/relationships/theme" Target="/ppt/slideMasters/theme/theme1.xml" Id="Rb858a64e071c4e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923a519a2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57aea5577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5fdfa75ff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e7d1bbcf6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bda165be3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13efefc39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a3c8eb8de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Vevatnevegen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920 827 713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UNGDOMSLAG</a:t>
            </a:r>
          </a:p>
        </p:txBody>
      </p:sp>
    </p:spTree>
  </p:cSld>
  <p:clrMapOvr>
    <a:masterClrMapping xmlns:a="http://schemas.openxmlformats.org/drawingml/2006/main"/>
  </p:clrMapOvr>
</p:sld>
</file>