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1483f50b4c4c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36ee9dcf444cb7"/>
  </p:sldMasterIdLst>
  <p:sldIdLst>
    <p:sldId xmlns:r="http://schemas.openxmlformats.org/officeDocument/2006/relationships" id="256" r:id="Rdc57b8baa7c149d1"/>
    <p:sldId xmlns:r="http://schemas.openxmlformats.org/officeDocument/2006/relationships" id="257" r:id="Ra641da7d42424a05"/>
    <p:sldId xmlns:r="http://schemas.openxmlformats.org/officeDocument/2006/relationships" id="258" r:id="R5a20f2a33bd04400"/>
    <p:sldId xmlns:r="http://schemas.openxmlformats.org/officeDocument/2006/relationships" id="259" r:id="R0153693eb92a4792"/>
    <p:sldId xmlns:r="http://schemas.openxmlformats.org/officeDocument/2006/relationships" id="260" r:id="Rca75f023a4df4f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36ee9dcf444cb7" /><Relationship Type="http://schemas.openxmlformats.org/officeDocument/2006/relationships/slide" Target="/ppt/slides/slide1.xml" Id="Rdc57b8baa7c149d1" /><Relationship Type="http://schemas.openxmlformats.org/officeDocument/2006/relationships/slide" Target="/ppt/slides/slide2.xml" Id="Ra641da7d42424a05" /><Relationship Type="http://schemas.openxmlformats.org/officeDocument/2006/relationships/slide" Target="/ppt/slides/slide3.xml" Id="R5a20f2a33bd04400" /><Relationship Type="http://schemas.openxmlformats.org/officeDocument/2006/relationships/slide" Target="/ppt/slides/slide4.xml" Id="R0153693eb92a4792" /><Relationship Type="http://schemas.openxmlformats.org/officeDocument/2006/relationships/slide" Target="/ppt/slides/slide5.xml" Id="Rca75f023a4df4f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6dd2805ae94f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25ed02b7e449f9" /><Relationship Type="http://schemas.openxmlformats.org/officeDocument/2006/relationships/theme" Target="/ppt/slideMasters/theme/theme1.xml" Id="Rb735370ca10d42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25ed02b7e449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39c66b1ee4f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dd8330384c4d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911b1e13394f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994a43effe49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3a9bde9a0542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LUNDE UNGDOMSLAG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 UNGDOMSLAG ble etablert [år] og holder til i Lundegrend.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Vevatnevegen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5690 Lundegrend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920 827 713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 UNGDOMSLAG</a:t>
            </a:r>
          </a:p>
        </p:txBody>
      </p:sp>
    </p:spTree>
  </p:cSld>
  <p:clrMapOvr>
    <a:masterClrMapping xmlns:a="http://schemas.openxmlformats.org/drawingml/2006/main"/>
  </p:clrMapOvr>
</p:sld>
</file>