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37a9b61db44a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5974aaa734175"/>
  </p:sldMasterIdLst>
  <p:sldIdLst>
    <p:sldId xmlns:r="http://schemas.openxmlformats.org/officeDocument/2006/relationships" id="256" r:id="R9d9bb267780945ed"/>
    <p:sldId xmlns:r="http://schemas.openxmlformats.org/officeDocument/2006/relationships" id="257" r:id="R423b5a3aa1434f98"/>
    <p:sldId xmlns:r="http://schemas.openxmlformats.org/officeDocument/2006/relationships" id="258" r:id="R1a4d5b5ef7614967"/>
    <p:sldId xmlns:r="http://schemas.openxmlformats.org/officeDocument/2006/relationships" id="259" r:id="Ree705bccaadc4757"/>
    <p:sldId xmlns:r="http://schemas.openxmlformats.org/officeDocument/2006/relationships" id="260" r:id="R6db51c292bdf4ba0"/>
    <p:sldId xmlns:r="http://schemas.openxmlformats.org/officeDocument/2006/relationships" id="261" r:id="Rde9f979b46bb46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5974aaa734175" /><Relationship Type="http://schemas.openxmlformats.org/officeDocument/2006/relationships/slide" Target="/ppt/slides/slide1.xml" Id="R9d9bb267780945ed" /><Relationship Type="http://schemas.openxmlformats.org/officeDocument/2006/relationships/slide" Target="/ppt/slides/slide2.xml" Id="R423b5a3aa1434f98" /><Relationship Type="http://schemas.openxmlformats.org/officeDocument/2006/relationships/slide" Target="/ppt/slides/slide3.xml" Id="R1a4d5b5ef7614967" /><Relationship Type="http://schemas.openxmlformats.org/officeDocument/2006/relationships/slide" Target="/ppt/slides/slide4.xml" Id="Ree705bccaadc4757" /><Relationship Type="http://schemas.openxmlformats.org/officeDocument/2006/relationships/slide" Target="/ppt/slides/slide5.xml" Id="R6db51c292bdf4ba0" /><Relationship Type="http://schemas.openxmlformats.org/officeDocument/2006/relationships/slide" Target="/ppt/slides/slide6.xml" Id="Rde9f979b46bb46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3718da829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55be23ac04664" /><Relationship Type="http://schemas.openxmlformats.org/officeDocument/2006/relationships/theme" Target="/ppt/slideMasters/theme/theme1.xml" Id="R02cebab91f1a4a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55be23ac0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b496dbf6b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76d3742164e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d662ac1bd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eaf38dc3d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f795d9053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bdd2779e645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BALUBA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