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8726d2035448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dcaa1f24a44fcf"/>
  </p:sldMasterIdLst>
  <p:sldIdLst>
    <p:sldId xmlns:r="http://schemas.openxmlformats.org/officeDocument/2006/relationships" id="256" r:id="R16fecf22ba33454e"/>
    <p:sldId xmlns:r="http://schemas.openxmlformats.org/officeDocument/2006/relationships" id="257" r:id="R61f073755f234bfc"/>
    <p:sldId xmlns:r="http://schemas.openxmlformats.org/officeDocument/2006/relationships" id="258" r:id="Re1ba8b9b09b0432e"/>
    <p:sldId xmlns:r="http://schemas.openxmlformats.org/officeDocument/2006/relationships" id="259" r:id="R499516a74f5d4c66"/>
    <p:sldId xmlns:r="http://schemas.openxmlformats.org/officeDocument/2006/relationships" id="260" r:id="Rcf74e541daef47c1"/>
    <p:sldId xmlns:r="http://schemas.openxmlformats.org/officeDocument/2006/relationships" id="261" r:id="R4cc3319fbb9c4992"/>
    <p:sldId xmlns:r="http://schemas.openxmlformats.org/officeDocument/2006/relationships" id="262" r:id="Rcf06de79ff5d47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dcaa1f24a44fcf" /><Relationship Type="http://schemas.openxmlformats.org/officeDocument/2006/relationships/slide" Target="/ppt/slides/slide1.xml" Id="R16fecf22ba33454e" /><Relationship Type="http://schemas.openxmlformats.org/officeDocument/2006/relationships/slide" Target="/ppt/slides/slide2.xml" Id="R61f073755f234bfc" /><Relationship Type="http://schemas.openxmlformats.org/officeDocument/2006/relationships/slide" Target="/ppt/slides/slide3.xml" Id="Re1ba8b9b09b0432e" /><Relationship Type="http://schemas.openxmlformats.org/officeDocument/2006/relationships/slide" Target="/ppt/slides/slide4.xml" Id="R499516a74f5d4c66" /><Relationship Type="http://schemas.openxmlformats.org/officeDocument/2006/relationships/slide" Target="/ppt/slides/slide5.xml" Id="Rcf74e541daef47c1" /><Relationship Type="http://schemas.openxmlformats.org/officeDocument/2006/relationships/slide" Target="/ppt/slides/slide6.xml" Id="R4cc3319fbb9c4992" /><Relationship Type="http://schemas.openxmlformats.org/officeDocument/2006/relationships/slide" Target="/ppt/slides/slide7.xml" Id="Rcf06de79ff5d47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3ced2fa9e94a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62724159046aa" /><Relationship Type="http://schemas.openxmlformats.org/officeDocument/2006/relationships/theme" Target="/ppt/slideMasters/theme/theme1.xml" Id="R878f146eab8a46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262724159046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035f3f9bf48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72583826d45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40c70ef6a48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a7d5d030e40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9d4a7c54e41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d52f91b4741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e86eedcc64e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BALUBA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BALUBA HOLDING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−785 296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−377 383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41 148 874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44 263 928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HÆSTAD CECILIE ARONSEN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Redervegen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9014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920 842 151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HOLDING AS</a:t>
            </a:r>
          </a:p>
        </p:txBody>
      </p:sp>
    </p:spTree>
  </p:cSld>
  <p:clrMapOvr>
    <a:masterClrMapping xmlns:a="http://schemas.openxmlformats.org/drawingml/2006/main"/>
  </p:clrMapOvr>
</p:sld>
</file>