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b0421cf40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1f70a2a54442c"/>
  </p:sldMasterIdLst>
  <p:sldIdLst>
    <p:sldId xmlns:r="http://schemas.openxmlformats.org/officeDocument/2006/relationships" id="256" r:id="Rf7e2ccf9707440b8"/>
    <p:sldId xmlns:r="http://schemas.openxmlformats.org/officeDocument/2006/relationships" id="257" r:id="R76b4a29a6f0543da"/>
    <p:sldId xmlns:r="http://schemas.openxmlformats.org/officeDocument/2006/relationships" id="258" r:id="Ra108c256e4dd45d0"/>
    <p:sldId xmlns:r="http://schemas.openxmlformats.org/officeDocument/2006/relationships" id="259" r:id="R66837c8394214ad9"/>
    <p:sldId xmlns:r="http://schemas.openxmlformats.org/officeDocument/2006/relationships" id="260" r:id="Rc536efbe357b4a2f"/>
    <p:sldId xmlns:r="http://schemas.openxmlformats.org/officeDocument/2006/relationships" id="261" r:id="R823ac6e199f74548"/>
    <p:sldId xmlns:r="http://schemas.openxmlformats.org/officeDocument/2006/relationships" id="262" r:id="R9f6cb38b8415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1f70a2a54442c" /><Relationship Type="http://schemas.openxmlformats.org/officeDocument/2006/relationships/slide" Target="/ppt/slides/slide1.xml" Id="Rf7e2ccf9707440b8" /><Relationship Type="http://schemas.openxmlformats.org/officeDocument/2006/relationships/slide" Target="/ppt/slides/slide2.xml" Id="R76b4a29a6f0543da" /><Relationship Type="http://schemas.openxmlformats.org/officeDocument/2006/relationships/slide" Target="/ppt/slides/slide3.xml" Id="Ra108c256e4dd45d0" /><Relationship Type="http://schemas.openxmlformats.org/officeDocument/2006/relationships/slide" Target="/ppt/slides/slide4.xml" Id="R66837c8394214ad9" /><Relationship Type="http://schemas.openxmlformats.org/officeDocument/2006/relationships/slide" Target="/ppt/slides/slide5.xml" Id="Rc536efbe357b4a2f" /><Relationship Type="http://schemas.openxmlformats.org/officeDocument/2006/relationships/slide" Target="/ppt/slides/slide6.xml" Id="R823ac6e199f74548" /><Relationship Type="http://schemas.openxmlformats.org/officeDocument/2006/relationships/slide" Target="/ppt/slides/slide7.xml" Id="R9f6cb38b8415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c76281156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22eea596f485f" /><Relationship Type="http://schemas.openxmlformats.org/officeDocument/2006/relationships/theme" Target="/ppt/slideMasters/theme/theme1.xml" Id="R56d46b3463ee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22eea596f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2e3186d35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2ac2a9255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ceef60b58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fb1fc67aa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f418e9d54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a60d29258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ada8fa686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BJØRK-INVEST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24 956 972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PER INGVART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920 842 178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