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aa87d990b842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450096b1c242eb"/>
  </p:sldMasterIdLst>
  <p:sldIdLst>
    <p:sldId xmlns:r="http://schemas.openxmlformats.org/officeDocument/2006/relationships" id="256" r:id="Rd190aa1e4cd84a91"/>
    <p:sldId xmlns:r="http://schemas.openxmlformats.org/officeDocument/2006/relationships" id="257" r:id="Rfb8526180de349cc"/>
    <p:sldId xmlns:r="http://schemas.openxmlformats.org/officeDocument/2006/relationships" id="258" r:id="R4d5c236bfdab4659"/>
    <p:sldId xmlns:r="http://schemas.openxmlformats.org/officeDocument/2006/relationships" id="259" r:id="Rabd80214ed244c7f"/>
    <p:sldId xmlns:r="http://schemas.openxmlformats.org/officeDocument/2006/relationships" id="260" r:id="Rf523a5704ae6457f"/>
    <p:sldId xmlns:r="http://schemas.openxmlformats.org/officeDocument/2006/relationships" id="261" r:id="R85fe70891d6a4ba8"/>
    <p:sldId xmlns:r="http://schemas.openxmlformats.org/officeDocument/2006/relationships" id="262" r:id="Ra318e17032cd42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450096b1c242eb" /><Relationship Type="http://schemas.openxmlformats.org/officeDocument/2006/relationships/slide" Target="/ppt/slides/slide1.xml" Id="Rd190aa1e4cd84a91" /><Relationship Type="http://schemas.openxmlformats.org/officeDocument/2006/relationships/slide" Target="/ppt/slides/slide2.xml" Id="Rfb8526180de349cc" /><Relationship Type="http://schemas.openxmlformats.org/officeDocument/2006/relationships/slide" Target="/ppt/slides/slide3.xml" Id="R4d5c236bfdab4659" /><Relationship Type="http://schemas.openxmlformats.org/officeDocument/2006/relationships/slide" Target="/ppt/slides/slide4.xml" Id="Rabd80214ed244c7f" /><Relationship Type="http://schemas.openxmlformats.org/officeDocument/2006/relationships/slide" Target="/ppt/slides/slide5.xml" Id="Rf523a5704ae6457f" /><Relationship Type="http://schemas.openxmlformats.org/officeDocument/2006/relationships/slide" Target="/ppt/slides/slide6.xml" Id="R85fe70891d6a4ba8" /><Relationship Type="http://schemas.openxmlformats.org/officeDocument/2006/relationships/slide" Target="/ppt/slides/slide7.xml" Id="Ra318e17032cd42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1c77327de64e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12307760a4d72" /><Relationship Type="http://schemas.openxmlformats.org/officeDocument/2006/relationships/theme" Target="/ppt/slideMasters/theme/theme1.xml" Id="R790bcd7d8b3242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c12307760a4d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93ddffe314e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9547e03264b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449efa15641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0fe55216f43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c84e437e240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27b86f4d54c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65aaeb69a42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HOLDING AS ble etablert [år] og holder til i 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−1 491 798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−80 739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39 274 822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39 556 470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ARONSEN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Sørbråtan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1435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920 842 186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 HOLDING AS</a:t>
            </a:r>
          </a:p>
        </p:txBody>
      </p:sp>
    </p:spTree>
  </p:cSld>
  <p:clrMapOvr>
    <a:masterClrMapping xmlns:a="http://schemas.openxmlformats.org/drawingml/2006/main"/>
  </p:clrMapOvr>
</p:sld>
</file>