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768d8efb3346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35e8e062f14740"/>
  </p:sldMasterIdLst>
  <p:sldIdLst>
    <p:sldId xmlns:r="http://schemas.openxmlformats.org/officeDocument/2006/relationships" id="256" r:id="R4662ec48d13641dc"/>
    <p:sldId xmlns:r="http://schemas.openxmlformats.org/officeDocument/2006/relationships" id="257" r:id="R5ffeaef29db74bbd"/>
    <p:sldId xmlns:r="http://schemas.openxmlformats.org/officeDocument/2006/relationships" id="258" r:id="Rc9c31c62d758498d"/>
    <p:sldId xmlns:r="http://schemas.openxmlformats.org/officeDocument/2006/relationships" id="259" r:id="R4540fa7cc3424a97"/>
    <p:sldId xmlns:r="http://schemas.openxmlformats.org/officeDocument/2006/relationships" id="260" r:id="Rabf7485bc8af413d"/>
    <p:sldId xmlns:r="http://schemas.openxmlformats.org/officeDocument/2006/relationships" id="261" r:id="R2602336e9ab740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35e8e062f14740" /><Relationship Type="http://schemas.openxmlformats.org/officeDocument/2006/relationships/slide" Target="/ppt/slides/slide1.xml" Id="R4662ec48d13641dc" /><Relationship Type="http://schemas.openxmlformats.org/officeDocument/2006/relationships/slide" Target="/ppt/slides/slide2.xml" Id="R5ffeaef29db74bbd" /><Relationship Type="http://schemas.openxmlformats.org/officeDocument/2006/relationships/slide" Target="/ppt/slides/slide3.xml" Id="Rc9c31c62d758498d" /><Relationship Type="http://schemas.openxmlformats.org/officeDocument/2006/relationships/slide" Target="/ppt/slides/slide4.xml" Id="R4540fa7cc3424a97" /><Relationship Type="http://schemas.openxmlformats.org/officeDocument/2006/relationships/slide" Target="/ppt/slides/slide5.xml" Id="Rabf7485bc8af413d" /><Relationship Type="http://schemas.openxmlformats.org/officeDocument/2006/relationships/slide" Target="/ppt/slides/slide6.xml" Id="R2602336e9ab740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9b86667f9c48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69b9268d24821" /><Relationship Type="http://schemas.openxmlformats.org/officeDocument/2006/relationships/theme" Target="/ppt/slideMasters/theme/theme1.xml" Id="R418f1aa43a564e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469b9268d248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a6e09465540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2c8e3a71a4c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4f38535a642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989790e7e44a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645ca17e548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e449e2cba844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AIAYU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AIAYU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AIAYU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AIAYU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AIAYU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AIAYU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AIAYU APS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AIAYU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920 843 085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AIAYU NORGE AS</a:t>
            </a:r>
          </a:p>
        </p:txBody>
      </p:sp>
    </p:spTree>
  </p:cSld>
  <p:clrMapOvr>
    <a:masterClrMapping xmlns:a="http://schemas.openxmlformats.org/drawingml/2006/main"/>
  </p:clrMapOvr>
</p:sld>
</file>