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925938f83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5742cad17448af"/>
  </p:sldMasterIdLst>
  <p:sldIdLst>
    <p:sldId xmlns:r="http://schemas.openxmlformats.org/officeDocument/2006/relationships" id="256" r:id="R4802bd691f644436"/>
    <p:sldId xmlns:r="http://schemas.openxmlformats.org/officeDocument/2006/relationships" id="257" r:id="Rf7bb830d4c8647e2"/>
    <p:sldId xmlns:r="http://schemas.openxmlformats.org/officeDocument/2006/relationships" id="258" r:id="Ra19b8bdba5774892"/>
    <p:sldId xmlns:r="http://schemas.openxmlformats.org/officeDocument/2006/relationships" id="259" r:id="R7969f022f5fd43c9"/>
    <p:sldId xmlns:r="http://schemas.openxmlformats.org/officeDocument/2006/relationships" id="260" r:id="R551962d4c0a946c5"/>
    <p:sldId xmlns:r="http://schemas.openxmlformats.org/officeDocument/2006/relationships" id="261" r:id="Rc06a4976d1a7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742cad17448af" /><Relationship Type="http://schemas.openxmlformats.org/officeDocument/2006/relationships/slide" Target="/ppt/slides/slide1.xml" Id="R4802bd691f644436" /><Relationship Type="http://schemas.openxmlformats.org/officeDocument/2006/relationships/slide" Target="/ppt/slides/slide2.xml" Id="Rf7bb830d4c8647e2" /><Relationship Type="http://schemas.openxmlformats.org/officeDocument/2006/relationships/slide" Target="/ppt/slides/slide3.xml" Id="Ra19b8bdba5774892" /><Relationship Type="http://schemas.openxmlformats.org/officeDocument/2006/relationships/slide" Target="/ppt/slides/slide4.xml" Id="R7969f022f5fd43c9" /><Relationship Type="http://schemas.openxmlformats.org/officeDocument/2006/relationships/slide" Target="/ppt/slides/slide5.xml" Id="R551962d4c0a946c5" /><Relationship Type="http://schemas.openxmlformats.org/officeDocument/2006/relationships/slide" Target="/ppt/slides/slide6.xml" Id="Rc06a4976d1a7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5adfb248a4e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233238f1747dc" /><Relationship Type="http://schemas.openxmlformats.org/officeDocument/2006/relationships/theme" Target="/ppt/slideMasters/theme/theme1.xml" Id="R0dd25c13e7f34e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233238f1747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bdf0aa29e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d975d5fdb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e300cc9bb4c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5d904f587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15a03322d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13edb95bd42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FORRETNINGSPARTNER ØSTLANDET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920 847 013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