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58915e068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d2c1163c84678"/>
  </p:sldMasterIdLst>
  <p:sldIdLst>
    <p:sldId xmlns:r="http://schemas.openxmlformats.org/officeDocument/2006/relationships" id="256" r:id="Rb930c5e6d7af4cc1"/>
    <p:sldId xmlns:r="http://schemas.openxmlformats.org/officeDocument/2006/relationships" id="257" r:id="Rc4c1d0589c1e470f"/>
    <p:sldId xmlns:r="http://schemas.openxmlformats.org/officeDocument/2006/relationships" id="258" r:id="R2bdfa749b6694b8a"/>
    <p:sldId xmlns:r="http://schemas.openxmlformats.org/officeDocument/2006/relationships" id="259" r:id="Rc0e3090d0a2a4926"/>
    <p:sldId xmlns:r="http://schemas.openxmlformats.org/officeDocument/2006/relationships" id="260" r:id="R81464723570047c6"/>
    <p:sldId xmlns:r="http://schemas.openxmlformats.org/officeDocument/2006/relationships" id="261" r:id="R79e68a218ab2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d2c1163c84678" /><Relationship Type="http://schemas.openxmlformats.org/officeDocument/2006/relationships/slide" Target="/ppt/slides/slide1.xml" Id="Rb930c5e6d7af4cc1" /><Relationship Type="http://schemas.openxmlformats.org/officeDocument/2006/relationships/slide" Target="/ppt/slides/slide2.xml" Id="Rc4c1d0589c1e470f" /><Relationship Type="http://schemas.openxmlformats.org/officeDocument/2006/relationships/slide" Target="/ppt/slides/slide3.xml" Id="R2bdfa749b6694b8a" /><Relationship Type="http://schemas.openxmlformats.org/officeDocument/2006/relationships/slide" Target="/ppt/slides/slide4.xml" Id="Rc0e3090d0a2a4926" /><Relationship Type="http://schemas.openxmlformats.org/officeDocument/2006/relationships/slide" Target="/ppt/slides/slide5.xml" Id="R81464723570047c6" /><Relationship Type="http://schemas.openxmlformats.org/officeDocument/2006/relationships/slide" Target="/ppt/slides/slide6.xml" Id="R79e68a218ab2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a19404858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5b90ed9e540e4" /><Relationship Type="http://schemas.openxmlformats.org/officeDocument/2006/relationships/theme" Target="/ppt/slideMasters/theme/theme1.xml" Id="Rf84950f5e948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5b90ed9e5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8d22e324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f6c1b1b1c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f0bcc105b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d4512410c4a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959774f16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deeeb219d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9 997 693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122 438 093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