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4320a04c28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edbf9ba56a4d38"/>
  </p:sldMasterIdLst>
  <p:sldIdLst>
    <p:sldId xmlns:r="http://schemas.openxmlformats.org/officeDocument/2006/relationships" id="256" r:id="R8b19f67412b4470a"/>
    <p:sldId xmlns:r="http://schemas.openxmlformats.org/officeDocument/2006/relationships" id="257" r:id="R974936df08224b8e"/>
    <p:sldId xmlns:r="http://schemas.openxmlformats.org/officeDocument/2006/relationships" id="258" r:id="Rd0e6489f00b34594"/>
    <p:sldId xmlns:r="http://schemas.openxmlformats.org/officeDocument/2006/relationships" id="259" r:id="R4f03a50df45b4e85"/>
    <p:sldId xmlns:r="http://schemas.openxmlformats.org/officeDocument/2006/relationships" id="260" r:id="Rcc0193dd9f634573"/>
    <p:sldId xmlns:r="http://schemas.openxmlformats.org/officeDocument/2006/relationships" id="261" r:id="R99e1a50d87244313"/>
    <p:sldId xmlns:r="http://schemas.openxmlformats.org/officeDocument/2006/relationships" id="262" r:id="R116dda31868942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dbf9ba56a4d38" /><Relationship Type="http://schemas.openxmlformats.org/officeDocument/2006/relationships/slide" Target="/ppt/slides/slide1.xml" Id="R8b19f67412b4470a" /><Relationship Type="http://schemas.openxmlformats.org/officeDocument/2006/relationships/slide" Target="/ppt/slides/slide2.xml" Id="R974936df08224b8e" /><Relationship Type="http://schemas.openxmlformats.org/officeDocument/2006/relationships/slide" Target="/ppt/slides/slide3.xml" Id="Rd0e6489f00b34594" /><Relationship Type="http://schemas.openxmlformats.org/officeDocument/2006/relationships/slide" Target="/ppt/slides/slide4.xml" Id="R4f03a50df45b4e85" /><Relationship Type="http://schemas.openxmlformats.org/officeDocument/2006/relationships/slide" Target="/ppt/slides/slide5.xml" Id="Rcc0193dd9f634573" /><Relationship Type="http://schemas.openxmlformats.org/officeDocument/2006/relationships/slide" Target="/ppt/slides/slide6.xml" Id="R99e1a50d87244313" /><Relationship Type="http://schemas.openxmlformats.org/officeDocument/2006/relationships/slide" Target="/ppt/slides/slide7.xml" Id="R116dda31868942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88cee22f9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996d7f9714ea5" /><Relationship Type="http://schemas.openxmlformats.org/officeDocument/2006/relationships/theme" Target="/ppt/slideMasters/theme/theme1.xml" Id="R06e57eab7c09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b996d7f9714e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21eb04314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a6019775f42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e6a7dfac3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e2da73e9f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826b93b10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a544d7640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baa33bf1a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