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b80ad0c4894b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790e3a98914b1a"/>
  </p:sldMasterIdLst>
  <p:sldIdLst>
    <p:sldId xmlns:r="http://schemas.openxmlformats.org/officeDocument/2006/relationships" id="256" r:id="R6e2b2393c0ac47a1"/>
    <p:sldId xmlns:r="http://schemas.openxmlformats.org/officeDocument/2006/relationships" id="257" r:id="R95d37736e71f4a44"/>
    <p:sldId xmlns:r="http://schemas.openxmlformats.org/officeDocument/2006/relationships" id="258" r:id="Rf5d2851c330a4ac0"/>
    <p:sldId xmlns:r="http://schemas.openxmlformats.org/officeDocument/2006/relationships" id="259" r:id="Rba26896a999047b0"/>
    <p:sldId xmlns:r="http://schemas.openxmlformats.org/officeDocument/2006/relationships" id="260" r:id="Rbe69e9ac0dca4c55"/>
    <p:sldId xmlns:r="http://schemas.openxmlformats.org/officeDocument/2006/relationships" id="261" r:id="R0e1322cf2eca4ade"/>
    <p:sldId xmlns:r="http://schemas.openxmlformats.org/officeDocument/2006/relationships" id="262" r:id="R0f27711ca8764b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790e3a98914b1a" /><Relationship Type="http://schemas.openxmlformats.org/officeDocument/2006/relationships/slide" Target="/ppt/slides/slide1.xml" Id="R6e2b2393c0ac47a1" /><Relationship Type="http://schemas.openxmlformats.org/officeDocument/2006/relationships/slide" Target="/ppt/slides/slide2.xml" Id="R95d37736e71f4a44" /><Relationship Type="http://schemas.openxmlformats.org/officeDocument/2006/relationships/slide" Target="/ppt/slides/slide3.xml" Id="Rf5d2851c330a4ac0" /><Relationship Type="http://schemas.openxmlformats.org/officeDocument/2006/relationships/slide" Target="/ppt/slides/slide4.xml" Id="Rba26896a999047b0" /><Relationship Type="http://schemas.openxmlformats.org/officeDocument/2006/relationships/slide" Target="/ppt/slides/slide5.xml" Id="Rbe69e9ac0dca4c55" /><Relationship Type="http://schemas.openxmlformats.org/officeDocument/2006/relationships/slide" Target="/ppt/slides/slide6.xml" Id="R0e1322cf2eca4ade" /><Relationship Type="http://schemas.openxmlformats.org/officeDocument/2006/relationships/slide" Target="/ppt/slides/slide7.xml" Id="R0f27711ca8764b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821ffbb8f348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9af0838ae499a" /><Relationship Type="http://schemas.openxmlformats.org/officeDocument/2006/relationships/theme" Target="/ppt/slideMasters/theme/theme1.xml" Id="R036cacfd1a6248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29af0838ae49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12126c6414d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cd4c480b24a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423d3e0894a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1c0df8ce149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b13c701434e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97afcc1c444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dcd7465fe4b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H 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H LUND AS ble etablert [år] og holder til i Tverrelvdalen.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183 972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1 938 297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2 707 716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TROND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Skomakerberget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9537 Tverrelvdalen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920 861 342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LUND AS</a:t>
            </a:r>
          </a:p>
        </p:txBody>
      </p:sp>
    </p:spTree>
  </p:cSld>
  <p:clrMapOvr>
    <a:masterClrMapping xmlns:a="http://schemas.openxmlformats.org/drawingml/2006/main"/>
  </p:clrMapOvr>
</p:sld>
</file>