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b4f1921b664d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ace34e292f45bb"/>
  </p:sldMasterIdLst>
  <p:sldIdLst>
    <p:sldId xmlns:r="http://schemas.openxmlformats.org/officeDocument/2006/relationships" id="256" r:id="R5f2db8e38af84500"/>
    <p:sldId xmlns:r="http://schemas.openxmlformats.org/officeDocument/2006/relationships" id="257" r:id="R43e53660a8634903"/>
    <p:sldId xmlns:r="http://schemas.openxmlformats.org/officeDocument/2006/relationships" id="258" r:id="R8fa5d886cedd44e6"/>
    <p:sldId xmlns:r="http://schemas.openxmlformats.org/officeDocument/2006/relationships" id="259" r:id="Rc7eb6b9810494fc7"/>
    <p:sldId xmlns:r="http://schemas.openxmlformats.org/officeDocument/2006/relationships" id="260" r:id="R530e79e3eed143ee"/>
    <p:sldId xmlns:r="http://schemas.openxmlformats.org/officeDocument/2006/relationships" id="261" r:id="Raf587945770d49f4"/>
    <p:sldId xmlns:r="http://schemas.openxmlformats.org/officeDocument/2006/relationships" id="262" r:id="Rad5ef223294749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ace34e292f45bb" /><Relationship Type="http://schemas.openxmlformats.org/officeDocument/2006/relationships/slide" Target="/ppt/slides/slide1.xml" Id="R5f2db8e38af84500" /><Relationship Type="http://schemas.openxmlformats.org/officeDocument/2006/relationships/slide" Target="/ppt/slides/slide2.xml" Id="R43e53660a8634903" /><Relationship Type="http://schemas.openxmlformats.org/officeDocument/2006/relationships/slide" Target="/ppt/slides/slide3.xml" Id="R8fa5d886cedd44e6" /><Relationship Type="http://schemas.openxmlformats.org/officeDocument/2006/relationships/slide" Target="/ppt/slides/slide4.xml" Id="Rc7eb6b9810494fc7" /><Relationship Type="http://schemas.openxmlformats.org/officeDocument/2006/relationships/slide" Target="/ppt/slides/slide5.xml" Id="R530e79e3eed143ee" /><Relationship Type="http://schemas.openxmlformats.org/officeDocument/2006/relationships/slide" Target="/ppt/slides/slide6.xml" Id="Raf587945770d49f4" /><Relationship Type="http://schemas.openxmlformats.org/officeDocument/2006/relationships/slide" Target="/ppt/slides/slide7.xml" Id="Rad5ef223294749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924c52c0f24e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00ceac8fe4e9c" /><Relationship Type="http://schemas.openxmlformats.org/officeDocument/2006/relationships/theme" Target="/ppt/slideMasters/theme/theme1.xml" Id="R9d2a781ed5064c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c00ceac8fe4e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9b3497de04b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ac39c571d40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c372019e54f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f5c1dd0ad4d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d54e63b7745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e81d1005f4b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39724f3484f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EVRE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−138 757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−743 172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5 387 551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JØRSTAD VEGSET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KAJA KNUTSDATTER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7713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920 868 886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EVRE AS</a:t>
            </a:r>
          </a:p>
        </p:txBody>
      </p:sp>
    </p:spTree>
  </p:cSld>
  <p:clrMapOvr>
    <a:masterClrMapping xmlns:a="http://schemas.openxmlformats.org/drawingml/2006/main"/>
  </p:clrMapOvr>
</p:sld>
</file>