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da93246cce4c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aa2b25358473e"/>
  </p:sldMasterIdLst>
  <p:sldIdLst>
    <p:sldId xmlns:r="http://schemas.openxmlformats.org/officeDocument/2006/relationships" id="256" r:id="R6c4cb4fd3c8d408f"/>
    <p:sldId xmlns:r="http://schemas.openxmlformats.org/officeDocument/2006/relationships" id="257" r:id="R03e3440e24e44d78"/>
    <p:sldId xmlns:r="http://schemas.openxmlformats.org/officeDocument/2006/relationships" id="258" r:id="Rea602abf4c5a4ed8"/>
    <p:sldId xmlns:r="http://schemas.openxmlformats.org/officeDocument/2006/relationships" id="259" r:id="R003b046ccf2f48d1"/>
    <p:sldId xmlns:r="http://schemas.openxmlformats.org/officeDocument/2006/relationships" id="260" r:id="R2ee128ef03f145c5"/>
    <p:sldId xmlns:r="http://schemas.openxmlformats.org/officeDocument/2006/relationships" id="261" r:id="R69589a8b7a544e75"/>
    <p:sldId xmlns:r="http://schemas.openxmlformats.org/officeDocument/2006/relationships" id="262" r:id="Rfbe938a233ee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aa2b25358473e" /><Relationship Type="http://schemas.openxmlformats.org/officeDocument/2006/relationships/slide" Target="/ppt/slides/slide1.xml" Id="R6c4cb4fd3c8d408f" /><Relationship Type="http://schemas.openxmlformats.org/officeDocument/2006/relationships/slide" Target="/ppt/slides/slide2.xml" Id="R03e3440e24e44d78" /><Relationship Type="http://schemas.openxmlformats.org/officeDocument/2006/relationships/slide" Target="/ppt/slides/slide3.xml" Id="Rea602abf4c5a4ed8" /><Relationship Type="http://schemas.openxmlformats.org/officeDocument/2006/relationships/slide" Target="/ppt/slides/slide4.xml" Id="R003b046ccf2f48d1" /><Relationship Type="http://schemas.openxmlformats.org/officeDocument/2006/relationships/slide" Target="/ppt/slides/slide5.xml" Id="R2ee128ef03f145c5" /><Relationship Type="http://schemas.openxmlformats.org/officeDocument/2006/relationships/slide" Target="/ppt/slides/slide6.xml" Id="R69589a8b7a544e75" /><Relationship Type="http://schemas.openxmlformats.org/officeDocument/2006/relationships/slide" Target="/ppt/slides/slide7.xml" Id="Rfbe938a233ee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3bda152c24b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dc3bb3f0847af" /><Relationship Type="http://schemas.openxmlformats.org/officeDocument/2006/relationships/theme" Target="/ppt/slideMasters/theme/theme1.xml" Id="Rb0b1ff1ffdd5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cdc3bb3f08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238d67202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53b06cbe444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e31846ddc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1623d9ecc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7e80c63a74a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421c2014549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dc70d14f84f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A' CALLA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A' CALLA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A' CALLA AS ble etablert [år] og holder til i Vråliosen.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A' CALLA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A' CALLA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A' CALLA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19 251 741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−3 582 523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2 807 198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A' CALLA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KÄRVET ANDRES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A' CALLA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Vråliosvegen 1381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3849 Vråliosen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920 874 002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A' CALLA AS</a:t>
            </a:r>
          </a:p>
        </p:txBody>
      </p:sp>
    </p:spTree>
  </p:cSld>
  <p:clrMapOvr>
    <a:masterClrMapping xmlns:a="http://schemas.openxmlformats.org/drawingml/2006/main"/>
  </p:clrMapOvr>
</p:sld>
</file>