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9f7acac6b74a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c16915e0c0401b"/>
  </p:sldMasterIdLst>
  <p:sldIdLst>
    <p:sldId xmlns:r="http://schemas.openxmlformats.org/officeDocument/2006/relationships" id="256" r:id="R6428b57cf5ec4500"/>
    <p:sldId xmlns:r="http://schemas.openxmlformats.org/officeDocument/2006/relationships" id="257" r:id="R10aae4e81c374340"/>
    <p:sldId xmlns:r="http://schemas.openxmlformats.org/officeDocument/2006/relationships" id="258" r:id="R1fdd62b8341049cd"/>
    <p:sldId xmlns:r="http://schemas.openxmlformats.org/officeDocument/2006/relationships" id="259" r:id="R930d8fba15314371"/>
    <p:sldId xmlns:r="http://schemas.openxmlformats.org/officeDocument/2006/relationships" id="260" r:id="R3e9fb6d8a9204451"/>
    <p:sldId xmlns:r="http://schemas.openxmlformats.org/officeDocument/2006/relationships" id="261" r:id="Rda62e8b3d75f451b"/>
    <p:sldId xmlns:r="http://schemas.openxmlformats.org/officeDocument/2006/relationships" id="262" r:id="R8059d688232d4c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c16915e0c0401b" /><Relationship Type="http://schemas.openxmlformats.org/officeDocument/2006/relationships/slide" Target="/ppt/slides/slide1.xml" Id="R6428b57cf5ec4500" /><Relationship Type="http://schemas.openxmlformats.org/officeDocument/2006/relationships/slide" Target="/ppt/slides/slide2.xml" Id="R10aae4e81c374340" /><Relationship Type="http://schemas.openxmlformats.org/officeDocument/2006/relationships/slide" Target="/ppt/slides/slide3.xml" Id="R1fdd62b8341049cd" /><Relationship Type="http://schemas.openxmlformats.org/officeDocument/2006/relationships/slide" Target="/ppt/slides/slide4.xml" Id="R930d8fba15314371" /><Relationship Type="http://schemas.openxmlformats.org/officeDocument/2006/relationships/slide" Target="/ppt/slides/slide5.xml" Id="R3e9fb6d8a9204451" /><Relationship Type="http://schemas.openxmlformats.org/officeDocument/2006/relationships/slide" Target="/ppt/slides/slide6.xml" Id="Rda62e8b3d75f451b" /><Relationship Type="http://schemas.openxmlformats.org/officeDocument/2006/relationships/slide" Target="/ppt/slides/slide7.xml" Id="R8059d688232d4c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c40bf3b03a47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1b841bbcd49b4" /><Relationship Type="http://schemas.openxmlformats.org/officeDocument/2006/relationships/theme" Target="/ppt/slideMasters/theme/theme1.xml" Id="R25c92eb381c840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01b841bbcd49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50526ae144e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52ebfe44d47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1b0f415644c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d3bbf5ec84d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661319cb64c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890a5d5ee41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4939f162c47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 K LYKKE EIENDOM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K LYKKE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 K LYKKE EIENDOM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K LYKKE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K LYKKE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K LYKKE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−4 505 174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7 991 955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286 354 385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432 187 681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K LYKKE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LYKKE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EDVARD LYKKE  –  20,2 %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LYKKE  –  19,9 %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ANDREAS SOLLIED LYKKE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CAPPELEN LYKKE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HEDVIG HJETLAND LYKKE  –  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K LYKKE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Munkegata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920 875 807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K LYKKE EIENDOM HOLDING AS</a:t>
            </a:r>
          </a:p>
        </p:txBody>
      </p:sp>
    </p:spTree>
  </p:cSld>
  <p:clrMapOvr>
    <a:masterClrMapping xmlns:a="http://schemas.openxmlformats.org/drawingml/2006/main"/>
  </p:clrMapOvr>
</p:sld>
</file>