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68db376323b4a1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6945d7adc804941"/>
  </p:sldMasterIdLst>
  <p:sldIdLst>
    <p:sldId xmlns:r="http://schemas.openxmlformats.org/officeDocument/2006/relationships" id="256" r:id="Rfbaa8659b1cf4cbe"/>
    <p:sldId xmlns:r="http://schemas.openxmlformats.org/officeDocument/2006/relationships" id="257" r:id="R3940dcdbfc104fab"/>
    <p:sldId xmlns:r="http://schemas.openxmlformats.org/officeDocument/2006/relationships" id="258" r:id="R69713b7d189642d8"/>
    <p:sldId xmlns:r="http://schemas.openxmlformats.org/officeDocument/2006/relationships" id="259" r:id="R5265aa0eee184eb3"/>
    <p:sldId xmlns:r="http://schemas.openxmlformats.org/officeDocument/2006/relationships" id="260" r:id="Rcc320096773243d5"/>
    <p:sldId xmlns:r="http://schemas.openxmlformats.org/officeDocument/2006/relationships" id="261" r:id="R6f6c568908ba41fa"/>
    <p:sldId xmlns:r="http://schemas.openxmlformats.org/officeDocument/2006/relationships" id="262" r:id="R5fcf6fa744c3424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6945d7adc804941" /><Relationship Type="http://schemas.openxmlformats.org/officeDocument/2006/relationships/slide" Target="/ppt/slides/slide1.xml" Id="Rfbaa8659b1cf4cbe" /><Relationship Type="http://schemas.openxmlformats.org/officeDocument/2006/relationships/slide" Target="/ppt/slides/slide2.xml" Id="R3940dcdbfc104fab" /><Relationship Type="http://schemas.openxmlformats.org/officeDocument/2006/relationships/slide" Target="/ppt/slides/slide3.xml" Id="R69713b7d189642d8" /><Relationship Type="http://schemas.openxmlformats.org/officeDocument/2006/relationships/slide" Target="/ppt/slides/slide4.xml" Id="R5265aa0eee184eb3" /><Relationship Type="http://schemas.openxmlformats.org/officeDocument/2006/relationships/slide" Target="/ppt/slides/slide5.xml" Id="Rcc320096773243d5" /><Relationship Type="http://schemas.openxmlformats.org/officeDocument/2006/relationships/slide" Target="/ppt/slides/slide6.xml" Id="R6f6c568908ba41fa" /><Relationship Type="http://schemas.openxmlformats.org/officeDocument/2006/relationships/slide" Target="/ppt/slides/slide7.xml" Id="R5fcf6fa744c3424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df4ad76b3b4b0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3273d191674fdc" /><Relationship Type="http://schemas.openxmlformats.org/officeDocument/2006/relationships/theme" Target="/ppt/slideMasters/theme/theme1.xml" Id="R4b7fc636007a402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a3273d191674fd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04d74ca8b34c3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3404ffad68430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6aa9f6fb0f4e8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74ca803db148b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fe864c0569411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74d0e0f9244dd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eb7d08b765496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AIR-SEP NORGE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AIR-SEP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AIR-SEP NORGE AS ble etablert [år] og holder til i Eidsvoll.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AIR-SEP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AIR-SEP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AIR-SEP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3 431 251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−97 067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−134 428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419 416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1 303 319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AIR-SEP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TORE FAGERHEIM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AIR-SEP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Elstadenga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2080 Eidsvoll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info@airsep.no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www.airsep.no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920 890 113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AIR-SEP NORGE AS</a:t>
            </a:r>
          </a:p>
        </p:txBody>
      </p:sp>
    </p:spTree>
  </p:cSld>
  <p:clrMapOvr>
    <a:masterClrMapping xmlns:a="http://schemas.openxmlformats.org/drawingml/2006/main"/>
  </p:clrMapOvr>
</p:sld>
</file>