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a40eb319f14f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4ecc890a864b35"/>
  </p:sldMasterIdLst>
  <p:sldIdLst>
    <p:sldId xmlns:r="http://schemas.openxmlformats.org/officeDocument/2006/relationships" id="256" r:id="Rd38c6ed83d434e4d"/>
    <p:sldId xmlns:r="http://schemas.openxmlformats.org/officeDocument/2006/relationships" id="257" r:id="Rd6af050ebbb04d44"/>
    <p:sldId xmlns:r="http://schemas.openxmlformats.org/officeDocument/2006/relationships" id="258" r:id="R18fbf2736e834a44"/>
    <p:sldId xmlns:r="http://schemas.openxmlformats.org/officeDocument/2006/relationships" id="259" r:id="Rfcdde670775b4aab"/>
    <p:sldId xmlns:r="http://schemas.openxmlformats.org/officeDocument/2006/relationships" id="260" r:id="R4f7d1c820203400c"/>
    <p:sldId xmlns:r="http://schemas.openxmlformats.org/officeDocument/2006/relationships" id="261" r:id="R0ab52220cfb54bcf"/>
    <p:sldId xmlns:r="http://schemas.openxmlformats.org/officeDocument/2006/relationships" id="262" r:id="Ra832bccba4dd47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4ecc890a864b35" /><Relationship Type="http://schemas.openxmlformats.org/officeDocument/2006/relationships/slide" Target="/ppt/slides/slide1.xml" Id="Rd38c6ed83d434e4d" /><Relationship Type="http://schemas.openxmlformats.org/officeDocument/2006/relationships/slide" Target="/ppt/slides/slide2.xml" Id="Rd6af050ebbb04d44" /><Relationship Type="http://schemas.openxmlformats.org/officeDocument/2006/relationships/slide" Target="/ppt/slides/slide3.xml" Id="R18fbf2736e834a44" /><Relationship Type="http://schemas.openxmlformats.org/officeDocument/2006/relationships/slide" Target="/ppt/slides/slide4.xml" Id="Rfcdde670775b4aab" /><Relationship Type="http://schemas.openxmlformats.org/officeDocument/2006/relationships/slide" Target="/ppt/slides/slide5.xml" Id="R4f7d1c820203400c" /><Relationship Type="http://schemas.openxmlformats.org/officeDocument/2006/relationships/slide" Target="/ppt/slides/slide6.xml" Id="R0ab52220cfb54bcf" /><Relationship Type="http://schemas.openxmlformats.org/officeDocument/2006/relationships/slide" Target="/ppt/slides/slide7.xml" Id="Ra832bccba4dd47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b6de13c1f846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f75b12a2f4e85" /><Relationship Type="http://schemas.openxmlformats.org/officeDocument/2006/relationships/theme" Target="/ppt/slideMasters/theme/theme1.xml" Id="Rf071f38affab43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0f75b12a2f4e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6e5c0ab6041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73cd1883d4f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11a8bdbfb4d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1ce3b377343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26fe2c9ec41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a3922e15f4c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1b3c7aacd45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 INVEST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1 909 095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2 105 011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NINA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Storengveien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9515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920 898 831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 INVEST AS</a:t>
            </a:r>
          </a:p>
        </p:txBody>
      </p:sp>
    </p:spTree>
  </p:cSld>
  <p:clrMapOvr>
    <a:masterClrMapping xmlns:a="http://schemas.openxmlformats.org/drawingml/2006/main"/>
  </p:clrMapOvr>
</p:sld>
</file>