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d67ff8c80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e9faca71942f7"/>
  </p:sldMasterIdLst>
  <p:sldIdLst>
    <p:sldId xmlns:r="http://schemas.openxmlformats.org/officeDocument/2006/relationships" id="256" r:id="Rf25a623731834a52"/>
    <p:sldId xmlns:r="http://schemas.openxmlformats.org/officeDocument/2006/relationships" id="257" r:id="Red9d930e1223487c"/>
    <p:sldId xmlns:r="http://schemas.openxmlformats.org/officeDocument/2006/relationships" id="258" r:id="Rcb6b9a839fd24093"/>
    <p:sldId xmlns:r="http://schemas.openxmlformats.org/officeDocument/2006/relationships" id="259" r:id="R3d3cb36f445c429e"/>
    <p:sldId xmlns:r="http://schemas.openxmlformats.org/officeDocument/2006/relationships" id="260" r:id="R02f55498c1574aa5"/>
    <p:sldId xmlns:r="http://schemas.openxmlformats.org/officeDocument/2006/relationships" id="261" r:id="R78aa95a1fce1435c"/>
    <p:sldId xmlns:r="http://schemas.openxmlformats.org/officeDocument/2006/relationships" id="262" r:id="R49ea3c81d76e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e9faca71942f7" /><Relationship Type="http://schemas.openxmlformats.org/officeDocument/2006/relationships/slide" Target="/ppt/slides/slide1.xml" Id="Rf25a623731834a52" /><Relationship Type="http://schemas.openxmlformats.org/officeDocument/2006/relationships/slide" Target="/ppt/slides/slide2.xml" Id="Red9d930e1223487c" /><Relationship Type="http://schemas.openxmlformats.org/officeDocument/2006/relationships/slide" Target="/ppt/slides/slide3.xml" Id="Rcb6b9a839fd24093" /><Relationship Type="http://schemas.openxmlformats.org/officeDocument/2006/relationships/slide" Target="/ppt/slides/slide4.xml" Id="R3d3cb36f445c429e" /><Relationship Type="http://schemas.openxmlformats.org/officeDocument/2006/relationships/slide" Target="/ppt/slides/slide5.xml" Id="R02f55498c1574aa5" /><Relationship Type="http://schemas.openxmlformats.org/officeDocument/2006/relationships/slide" Target="/ppt/slides/slide6.xml" Id="R78aa95a1fce1435c" /><Relationship Type="http://schemas.openxmlformats.org/officeDocument/2006/relationships/slide" Target="/ppt/slides/slide7.xml" Id="R49ea3c81d76e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7bb4c09e0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119a39c0a43ca" /><Relationship Type="http://schemas.openxmlformats.org/officeDocument/2006/relationships/theme" Target="/ppt/slideMasters/theme/theme1.xml" Id="R0f437f8922db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119a39c0a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429836446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e2a479f4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6cf092a5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17f9c9fd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124a0493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2cf18673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0fee4cc7d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CCD EIENDOMSTJENESTER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CCD EIENDOMSTJENESTER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12 617 459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1 889 758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ANDERSON MARCUS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 Thorings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