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320b2618224e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96933b2b424edb"/>
  </p:sldMasterIdLst>
  <p:sldIdLst>
    <p:sldId xmlns:r="http://schemas.openxmlformats.org/officeDocument/2006/relationships" id="256" r:id="R2d26b9a8c0f44365"/>
    <p:sldId xmlns:r="http://schemas.openxmlformats.org/officeDocument/2006/relationships" id="257" r:id="R5aa6cd23fbfb44b1"/>
    <p:sldId xmlns:r="http://schemas.openxmlformats.org/officeDocument/2006/relationships" id="258" r:id="R35d8f6920e1640e4"/>
    <p:sldId xmlns:r="http://schemas.openxmlformats.org/officeDocument/2006/relationships" id="259" r:id="R31edaf0040c54ef0"/>
    <p:sldId xmlns:r="http://schemas.openxmlformats.org/officeDocument/2006/relationships" id="260" r:id="R859d192b69244b77"/>
    <p:sldId xmlns:r="http://schemas.openxmlformats.org/officeDocument/2006/relationships" id="261" r:id="Rb03bb91a934245c0"/>
    <p:sldId xmlns:r="http://schemas.openxmlformats.org/officeDocument/2006/relationships" id="262" r:id="R2000775e963c47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6933b2b424edb" /><Relationship Type="http://schemas.openxmlformats.org/officeDocument/2006/relationships/slide" Target="/ppt/slides/slide1.xml" Id="R2d26b9a8c0f44365" /><Relationship Type="http://schemas.openxmlformats.org/officeDocument/2006/relationships/slide" Target="/ppt/slides/slide2.xml" Id="R5aa6cd23fbfb44b1" /><Relationship Type="http://schemas.openxmlformats.org/officeDocument/2006/relationships/slide" Target="/ppt/slides/slide3.xml" Id="R35d8f6920e1640e4" /><Relationship Type="http://schemas.openxmlformats.org/officeDocument/2006/relationships/slide" Target="/ppt/slides/slide4.xml" Id="R31edaf0040c54ef0" /><Relationship Type="http://schemas.openxmlformats.org/officeDocument/2006/relationships/slide" Target="/ppt/slides/slide5.xml" Id="R859d192b69244b77" /><Relationship Type="http://schemas.openxmlformats.org/officeDocument/2006/relationships/slide" Target="/ppt/slides/slide6.xml" Id="Rb03bb91a934245c0" /><Relationship Type="http://schemas.openxmlformats.org/officeDocument/2006/relationships/slide" Target="/ppt/slides/slide7.xml" Id="R2000775e963c47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3b191619d4f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844b1cf524740" /><Relationship Type="http://schemas.openxmlformats.org/officeDocument/2006/relationships/theme" Target="/ppt/slideMasters/theme/theme1.xml" Id="R7b3b079472374ec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4844b1cf5247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e71763bf048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ac3be9b9643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be7c8974e4e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816bc2ab640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cc7bd00f94e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94f01592c4f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983f0f5694f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CADO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CADO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6 032 128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123 950 840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124 080 464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CAMILLA DOLMEN HENRIKSEN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307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CADO INVEST AS</a:t>
            </a:r>
          </a:p>
        </p:txBody>
      </p:sp>
    </p:spTree>
  </p:cSld>
  <p:clrMapOvr>
    <a:masterClrMapping xmlns:a="http://schemas.openxmlformats.org/drawingml/2006/main"/>
  </p:clrMapOvr>
</p:sld>
</file>