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c83655cbbb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6064df7f994f56"/>
  </p:sldMasterIdLst>
  <p:sldIdLst>
    <p:sldId xmlns:r="http://schemas.openxmlformats.org/officeDocument/2006/relationships" id="256" r:id="R581fc22644764cfb"/>
    <p:sldId xmlns:r="http://schemas.openxmlformats.org/officeDocument/2006/relationships" id="257" r:id="Rb9141fc6a25a499e"/>
    <p:sldId xmlns:r="http://schemas.openxmlformats.org/officeDocument/2006/relationships" id="258" r:id="R30bdbaa804c34747"/>
    <p:sldId xmlns:r="http://schemas.openxmlformats.org/officeDocument/2006/relationships" id="259" r:id="Re5ae1d00f0f3429d"/>
    <p:sldId xmlns:r="http://schemas.openxmlformats.org/officeDocument/2006/relationships" id="260" r:id="R0baaf8ac0090432a"/>
    <p:sldId xmlns:r="http://schemas.openxmlformats.org/officeDocument/2006/relationships" id="261" r:id="R00b512f2d57146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6064df7f994f56" /><Relationship Type="http://schemas.openxmlformats.org/officeDocument/2006/relationships/slide" Target="/ppt/slides/slide1.xml" Id="R581fc22644764cfb" /><Relationship Type="http://schemas.openxmlformats.org/officeDocument/2006/relationships/slide" Target="/ppt/slides/slide2.xml" Id="Rb9141fc6a25a499e" /><Relationship Type="http://schemas.openxmlformats.org/officeDocument/2006/relationships/slide" Target="/ppt/slides/slide3.xml" Id="R30bdbaa804c34747" /><Relationship Type="http://schemas.openxmlformats.org/officeDocument/2006/relationships/slide" Target="/ppt/slides/slide4.xml" Id="Re5ae1d00f0f3429d" /><Relationship Type="http://schemas.openxmlformats.org/officeDocument/2006/relationships/slide" Target="/ppt/slides/slide5.xml" Id="R0baaf8ac0090432a" /><Relationship Type="http://schemas.openxmlformats.org/officeDocument/2006/relationships/slide" Target="/ppt/slides/slide6.xml" Id="R00b512f2d57146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a1370b53f4b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a4dc1977b4a17" /><Relationship Type="http://schemas.openxmlformats.org/officeDocument/2006/relationships/theme" Target="/ppt/slideMasters/theme/theme1.xml" Id="R2e691579eb3447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a4dc1977b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7b334ef7c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2e328e51d4d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3310d50584c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da650d18145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150cf9e4b4f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58ebeb21046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ULTIMA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15 66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post@ultimarevisjon.no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www.ultimarevisjon.no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920 915 051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