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3e3fcd926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643f849954c66"/>
  </p:sldMasterIdLst>
  <p:sldIdLst>
    <p:sldId xmlns:r="http://schemas.openxmlformats.org/officeDocument/2006/relationships" id="256" r:id="Rbb1ad2e96a6f4a36"/>
    <p:sldId xmlns:r="http://schemas.openxmlformats.org/officeDocument/2006/relationships" id="257" r:id="Re636bcc1106c4214"/>
    <p:sldId xmlns:r="http://schemas.openxmlformats.org/officeDocument/2006/relationships" id="258" r:id="R014579e0527a4156"/>
    <p:sldId xmlns:r="http://schemas.openxmlformats.org/officeDocument/2006/relationships" id="259" r:id="Rc188f072b061409b"/>
    <p:sldId xmlns:r="http://schemas.openxmlformats.org/officeDocument/2006/relationships" id="260" r:id="R8ec33c4ef70845d0"/>
    <p:sldId xmlns:r="http://schemas.openxmlformats.org/officeDocument/2006/relationships" id="261" r:id="Rc4c89045deef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643f849954c66" /><Relationship Type="http://schemas.openxmlformats.org/officeDocument/2006/relationships/slide" Target="/ppt/slides/slide1.xml" Id="Rbb1ad2e96a6f4a36" /><Relationship Type="http://schemas.openxmlformats.org/officeDocument/2006/relationships/slide" Target="/ppt/slides/slide2.xml" Id="Re636bcc1106c4214" /><Relationship Type="http://schemas.openxmlformats.org/officeDocument/2006/relationships/slide" Target="/ppt/slides/slide3.xml" Id="R014579e0527a4156" /><Relationship Type="http://schemas.openxmlformats.org/officeDocument/2006/relationships/slide" Target="/ppt/slides/slide4.xml" Id="Rc188f072b061409b" /><Relationship Type="http://schemas.openxmlformats.org/officeDocument/2006/relationships/slide" Target="/ppt/slides/slide5.xml" Id="R8ec33c4ef70845d0" /><Relationship Type="http://schemas.openxmlformats.org/officeDocument/2006/relationships/slide" Target="/ppt/slides/slide6.xml" Id="Rc4c89045deef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de0fe9421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0b18edac54696" /><Relationship Type="http://schemas.openxmlformats.org/officeDocument/2006/relationships/theme" Target="/ppt/slideMasters/theme/theme1.xml" Id="R934a62ee43b541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0b18edac5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2ea2cee44b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12c36d305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fd6e5bf8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ba64e0fb5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605aafa63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576b5829a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ULTIMA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ULTIMA REVISJON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11 695 080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2 136 910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5 336 160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66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920 915 051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REVISJON AS</a:t>
            </a:r>
          </a:p>
        </p:txBody>
      </p:sp>
    </p:spTree>
  </p:cSld>
  <p:clrMapOvr>
    <a:masterClrMapping xmlns:a="http://schemas.openxmlformats.org/drawingml/2006/main"/>
  </p:clrMapOvr>
</p:sld>
</file>