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54f99135e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6ba475fa6f4dcc"/>
  </p:sldMasterIdLst>
  <p:sldIdLst>
    <p:sldId xmlns:r="http://schemas.openxmlformats.org/officeDocument/2006/relationships" id="256" r:id="R0b85ee4277a84835"/>
    <p:sldId xmlns:r="http://schemas.openxmlformats.org/officeDocument/2006/relationships" id="257" r:id="R7969096f1dd8427a"/>
    <p:sldId xmlns:r="http://schemas.openxmlformats.org/officeDocument/2006/relationships" id="258" r:id="R6e3ac499032d41cf"/>
    <p:sldId xmlns:r="http://schemas.openxmlformats.org/officeDocument/2006/relationships" id="259" r:id="Raf187d8fbfd9463c"/>
    <p:sldId xmlns:r="http://schemas.openxmlformats.org/officeDocument/2006/relationships" id="260" r:id="Ra100ddb258584f85"/>
    <p:sldId xmlns:r="http://schemas.openxmlformats.org/officeDocument/2006/relationships" id="261" r:id="R1c345c7ac1e242fb"/>
    <p:sldId xmlns:r="http://schemas.openxmlformats.org/officeDocument/2006/relationships" id="262" r:id="R66522589d4444f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ba475fa6f4dcc" /><Relationship Type="http://schemas.openxmlformats.org/officeDocument/2006/relationships/slide" Target="/ppt/slides/slide1.xml" Id="R0b85ee4277a84835" /><Relationship Type="http://schemas.openxmlformats.org/officeDocument/2006/relationships/slide" Target="/ppt/slides/slide2.xml" Id="R7969096f1dd8427a" /><Relationship Type="http://schemas.openxmlformats.org/officeDocument/2006/relationships/slide" Target="/ppt/slides/slide3.xml" Id="R6e3ac499032d41cf" /><Relationship Type="http://schemas.openxmlformats.org/officeDocument/2006/relationships/slide" Target="/ppt/slides/slide4.xml" Id="Raf187d8fbfd9463c" /><Relationship Type="http://schemas.openxmlformats.org/officeDocument/2006/relationships/slide" Target="/ppt/slides/slide5.xml" Id="Ra100ddb258584f85" /><Relationship Type="http://schemas.openxmlformats.org/officeDocument/2006/relationships/slide" Target="/ppt/slides/slide6.xml" Id="R1c345c7ac1e242fb" /><Relationship Type="http://schemas.openxmlformats.org/officeDocument/2006/relationships/slide" Target="/ppt/slides/slide7.xml" Id="R66522589d4444f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854bab1774b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790599a9e43e6" /><Relationship Type="http://schemas.openxmlformats.org/officeDocument/2006/relationships/theme" Target="/ppt/slideMasters/theme/theme1.xml" Id="R5412abd5722743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7790599a9e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0b1679fdc47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89c7c6cbb49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566f13e794e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7efcb875a4b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51a2d49f1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27ef537ae48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f3d419afb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OUTSIDER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OUTSIDER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OUTSIDER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OUTSIDER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OUTSIDER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OUTSIDER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226 655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376 096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OUTSIDER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IVAR RØNNINGEN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MARIE RØNNINGEN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OUTSIDER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magne@outsider.as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www.outsider.as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920 915 949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OUTSIDER AS</a:t>
            </a:r>
          </a:p>
        </p:txBody>
      </p:sp>
    </p:spTree>
  </p:cSld>
  <p:clrMapOvr>
    <a:masterClrMapping xmlns:a="http://schemas.openxmlformats.org/drawingml/2006/main"/>
  </p:clrMapOvr>
</p:sld>
</file>