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17f841f51b49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92e551a9e34168"/>
  </p:sldMasterIdLst>
  <p:sldIdLst>
    <p:sldId xmlns:r="http://schemas.openxmlformats.org/officeDocument/2006/relationships" id="256" r:id="Rc9c557aaa9ee4f5d"/>
    <p:sldId xmlns:r="http://schemas.openxmlformats.org/officeDocument/2006/relationships" id="257" r:id="R4d7ae01c98644361"/>
    <p:sldId xmlns:r="http://schemas.openxmlformats.org/officeDocument/2006/relationships" id="258" r:id="Rf66593ec05ee452e"/>
    <p:sldId xmlns:r="http://schemas.openxmlformats.org/officeDocument/2006/relationships" id="259" r:id="R4e6af8887faf4238"/>
    <p:sldId xmlns:r="http://schemas.openxmlformats.org/officeDocument/2006/relationships" id="260" r:id="R319690eb960b4f41"/>
    <p:sldId xmlns:r="http://schemas.openxmlformats.org/officeDocument/2006/relationships" id="261" r:id="R20f02e8f892841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2e551a9e34168" /><Relationship Type="http://schemas.openxmlformats.org/officeDocument/2006/relationships/slide" Target="/ppt/slides/slide1.xml" Id="Rc9c557aaa9ee4f5d" /><Relationship Type="http://schemas.openxmlformats.org/officeDocument/2006/relationships/slide" Target="/ppt/slides/slide2.xml" Id="R4d7ae01c98644361" /><Relationship Type="http://schemas.openxmlformats.org/officeDocument/2006/relationships/slide" Target="/ppt/slides/slide3.xml" Id="Rf66593ec05ee452e" /><Relationship Type="http://schemas.openxmlformats.org/officeDocument/2006/relationships/slide" Target="/ppt/slides/slide4.xml" Id="R4e6af8887faf4238" /><Relationship Type="http://schemas.openxmlformats.org/officeDocument/2006/relationships/slide" Target="/ppt/slides/slide5.xml" Id="R319690eb960b4f41" /><Relationship Type="http://schemas.openxmlformats.org/officeDocument/2006/relationships/slide" Target="/ppt/slides/slide6.xml" Id="R20f02e8f892841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9ee49d935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960fc215b4f47" /><Relationship Type="http://schemas.openxmlformats.org/officeDocument/2006/relationships/theme" Target="/ppt/slideMasters/theme/theme1.xml" Id="Rcfd3d9f6cf9943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5960fc215b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ce5a28be14f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ecfe7628944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885ec9c5048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b60cbeb5349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8f9cba114d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e53967bba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JPRD AS</a:t>
            </a:r>
          </a:p>
        </p:txBody>
      </p:sp>
    </p:spTree>
  </p:cSld>
  <p:clrMapOvr>
    <a:masterClrMapping xmlns:a="http://schemas.openxmlformats.org/drawingml/2006/main"/>
  </p:clrMapOvr>
</p:sld>
</file>