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445664c99747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d3de2547434f4b"/>
  </p:sldMasterIdLst>
  <p:sldIdLst>
    <p:sldId xmlns:r="http://schemas.openxmlformats.org/officeDocument/2006/relationships" id="256" r:id="R9047a6aa6abc42b7"/>
    <p:sldId xmlns:r="http://schemas.openxmlformats.org/officeDocument/2006/relationships" id="257" r:id="Rf7307d1157d14e63"/>
    <p:sldId xmlns:r="http://schemas.openxmlformats.org/officeDocument/2006/relationships" id="258" r:id="Rc9654a5cd123425c"/>
    <p:sldId xmlns:r="http://schemas.openxmlformats.org/officeDocument/2006/relationships" id="259" r:id="Ra788e42f753b40e3"/>
    <p:sldId xmlns:r="http://schemas.openxmlformats.org/officeDocument/2006/relationships" id="260" r:id="R61537a788afd4469"/>
    <p:sldId xmlns:r="http://schemas.openxmlformats.org/officeDocument/2006/relationships" id="261" r:id="R665f711a5d87441f"/>
    <p:sldId xmlns:r="http://schemas.openxmlformats.org/officeDocument/2006/relationships" id="262" r:id="R82ac6de710be4f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3de2547434f4b" /><Relationship Type="http://schemas.openxmlformats.org/officeDocument/2006/relationships/slide" Target="/ppt/slides/slide1.xml" Id="R9047a6aa6abc42b7" /><Relationship Type="http://schemas.openxmlformats.org/officeDocument/2006/relationships/slide" Target="/ppt/slides/slide2.xml" Id="Rf7307d1157d14e63" /><Relationship Type="http://schemas.openxmlformats.org/officeDocument/2006/relationships/slide" Target="/ppt/slides/slide3.xml" Id="Rc9654a5cd123425c" /><Relationship Type="http://schemas.openxmlformats.org/officeDocument/2006/relationships/slide" Target="/ppt/slides/slide4.xml" Id="Ra788e42f753b40e3" /><Relationship Type="http://schemas.openxmlformats.org/officeDocument/2006/relationships/slide" Target="/ppt/slides/slide5.xml" Id="R61537a788afd4469" /><Relationship Type="http://schemas.openxmlformats.org/officeDocument/2006/relationships/slide" Target="/ppt/slides/slide6.xml" Id="R665f711a5d87441f" /><Relationship Type="http://schemas.openxmlformats.org/officeDocument/2006/relationships/slide" Target="/ppt/slides/slide7.xml" Id="R82ac6de710be4f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25f3b6d5f47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0b827d7304d48" /><Relationship Type="http://schemas.openxmlformats.org/officeDocument/2006/relationships/theme" Target="/ppt/slideMasters/theme/theme1.xml" Id="R943980e7da174f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10b827d7304d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ca207f2f74a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82dd397ed4b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1a2b85545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d55bb704d4f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8e81dbb9940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598e710d345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b368d56ef4f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JPRD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JPRD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