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53f976b49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345ccd5de4be4"/>
  </p:sldMasterIdLst>
  <p:sldIdLst>
    <p:sldId xmlns:r="http://schemas.openxmlformats.org/officeDocument/2006/relationships" id="256" r:id="Rd4b13efd79eb4266"/>
    <p:sldId xmlns:r="http://schemas.openxmlformats.org/officeDocument/2006/relationships" id="257" r:id="R47c6dd5bee874d49"/>
    <p:sldId xmlns:r="http://schemas.openxmlformats.org/officeDocument/2006/relationships" id="258" r:id="Raaebba16502f480e"/>
    <p:sldId xmlns:r="http://schemas.openxmlformats.org/officeDocument/2006/relationships" id="259" r:id="R62c0804d93ed4dde"/>
    <p:sldId xmlns:r="http://schemas.openxmlformats.org/officeDocument/2006/relationships" id="260" r:id="R551b364383b0458c"/>
    <p:sldId xmlns:r="http://schemas.openxmlformats.org/officeDocument/2006/relationships" id="261" r:id="Raed268325aa747a8"/>
    <p:sldId xmlns:r="http://schemas.openxmlformats.org/officeDocument/2006/relationships" id="262" r:id="R684900acfae5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345ccd5de4be4" /><Relationship Type="http://schemas.openxmlformats.org/officeDocument/2006/relationships/slide" Target="/ppt/slides/slide1.xml" Id="Rd4b13efd79eb4266" /><Relationship Type="http://schemas.openxmlformats.org/officeDocument/2006/relationships/slide" Target="/ppt/slides/slide2.xml" Id="R47c6dd5bee874d49" /><Relationship Type="http://schemas.openxmlformats.org/officeDocument/2006/relationships/slide" Target="/ppt/slides/slide3.xml" Id="Raaebba16502f480e" /><Relationship Type="http://schemas.openxmlformats.org/officeDocument/2006/relationships/slide" Target="/ppt/slides/slide4.xml" Id="R62c0804d93ed4dde" /><Relationship Type="http://schemas.openxmlformats.org/officeDocument/2006/relationships/slide" Target="/ppt/slides/slide5.xml" Id="R551b364383b0458c" /><Relationship Type="http://schemas.openxmlformats.org/officeDocument/2006/relationships/slide" Target="/ppt/slides/slide6.xml" Id="Raed268325aa747a8" /><Relationship Type="http://schemas.openxmlformats.org/officeDocument/2006/relationships/slide" Target="/ppt/slides/slide7.xml" Id="R684900acfae5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0271bc3fe45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ee0992ce458e" /><Relationship Type="http://schemas.openxmlformats.org/officeDocument/2006/relationships/theme" Target="/ppt/slideMasters/theme/theme1.xml" Id="Rc676d598a9dc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0ee0992ce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7b6bd16ef41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87c02ec5142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999925eef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fff4473c64f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834820a2e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073a8178141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b308bd3e2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 EIENDOM AS ble etablert [år] og holder til i Skotterud.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−134 957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−1 347 118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7 369 862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27 672 687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EQPAY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Messelt - Sæthershagen, Gaustadvegen 314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2230 Skotterud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920 918 220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 EIENDOM AS</a:t>
            </a:r>
          </a:p>
        </p:txBody>
      </p:sp>
    </p:spTree>
  </p:cSld>
  <p:clrMapOvr>
    <a:masterClrMapping xmlns:a="http://schemas.openxmlformats.org/drawingml/2006/main"/>
  </p:clrMapOvr>
</p:sld>
</file>