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a6b227969c74b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365440678541c1"/>
  </p:sldMasterIdLst>
  <p:sldIdLst>
    <p:sldId xmlns:r="http://schemas.openxmlformats.org/officeDocument/2006/relationships" id="256" r:id="R47baea3c7be446f0"/>
    <p:sldId xmlns:r="http://schemas.openxmlformats.org/officeDocument/2006/relationships" id="257" r:id="R710ede869b3f4378"/>
    <p:sldId xmlns:r="http://schemas.openxmlformats.org/officeDocument/2006/relationships" id="258" r:id="Rc4e82a5c47a7444c"/>
    <p:sldId xmlns:r="http://schemas.openxmlformats.org/officeDocument/2006/relationships" id="259" r:id="Rb88c78cac36d465f"/>
    <p:sldId xmlns:r="http://schemas.openxmlformats.org/officeDocument/2006/relationships" id="260" r:id="R712db9edf8d241a6"/>
    <p:sldId xmlns:r="http://schemas.openxmlformats.org/officeDocument/2006/relationships" id="261" r:id="R2560b23ec496410d"/>
    <p:sldId xmlns:r="http://schemas.openxmlformats.org/officeDocument/2006/relationships" id="262" r:id="R1ca862b3fb694d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365440678541c1" /><Relationship Type="http://schemas.openxmlformats.org/officeDocument/2006/relationships/slide" Target="/ppt/slides/slide1.xml" Id="R47baea3c7be446f0" /><Relationship Type="http://schemas.openxmlformats.org/officeDocument/2006/relationships/slide" Target="/ppt/slides/slide2.xml" Id="R710ede869b3f4378" /><Relationship Type="http://schemas.openxmlformats.org/officeDocument/2006/relationships/slide" Target="/ppt/slides/slide3.xml" Id="Rc4e82a5c47a7444c" /><Relationship Type="http://schemas.openxmlformats.org/officeDocument/2006/relationships/slide" Target="/ppt/slides/slide4.xml" Id="Rb88c78cac36d465f" /><Relationship Type="http://schemas.openxmlformats.org/officeDocument/2006/relationships/slide" Target="/ppt/slides/slide5.xml" Id="R712db9edf8d241a6" /><Relationship Type="http://schemas.openxmlformats.org/officeDocument/2006/relationships/slide" Target="/ppt/slides/slide6.xml" Id="R2560b23ec496410d" /><Relationship Type="http://schemas.openxmlformats.org/officeDocument/2006/relationships/slide" Target="/ppt/slides/slide7.xml" Id="R1ca862b3fb694d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e7806c161b349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1116caf37c465d" /><Relationship Type="http://schemas.openxmlformats.org/officeDocument/2006/relationships/theme" Target="/ppt/slideMasters/theme/theme1.xml" Id="Rd0e237c4a7fb4a9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1116caf37c46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5bd4e898234a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09c75827634a9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ddc9dfb9bb4d5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734197e81a42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8e0f0f665456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352c7ea53d4fd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5afa9cfe9b41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RIM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RIM INVEST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−99 295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10 586 902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37 764 778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47 735 439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 MERETE VASSBAKK MJELDE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REIDAR MJELDE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Åsemulvegen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6018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920 919 804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RIM INVEST AS</a:t>
            </a:r>
          </a:p>
        </p:txBody>
      </p:sp>
    </p:spTree>
  </p:cSld>
  <p:clrMapOvr>
    <a:masterClrMapping xmlns:a="http://schemas.openxmlformats.org/drawingml/2006/main"/>
  </p:clrMapOvr>
</p:sld>
</file>