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bdcb09129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fdcaef4367439d"/>
  </p:sldMasterIdLst>
  <p:sldIdLst>
    <p:sldId xmlns:r="http://schemas.openxmlformats.org/officeDocument/2006/relationships" id="256" r:id="R76b8737e55d24172"/>
    <p:sldId xmlns:r="http://schemas.openxmlformats.org/officeDocument/2006/relationships" id="257" r:id="Raf7fffbc0ab14548"/>
    <p:sldId xmlns:r="http://schemas.openxmlformats.org/officeDocument/2006/relationships" id="258" r:id="Rf2e032ebf9fd489b"/>
    <p:sldId xmlns:r="http://schemas.openxmlformats.org/officeDocument/2006/relationships" id="259" r:id="R69eb8908ab5a421f"/>
    <p:sldId xmlns:r="http://schemas.openxmlformats.org/officeDocument/2006/relationships" id="260" r:id="R1c7ddc2be3ff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dcaef4367439d" /><Relationship Type="http://schemas.openxmlformats.org/officeDocument/2006/relationships/slide" Target="/ppt/slides/slide1.xml" Id="R76b8737e55d24172" /><Relationship Type="http://schemas.openxmlformats.org/officeDocument/2006/relationships/slide" Target="/ppt/slides/slide2.xml" Id="Raf7fffbc0ab14548" /><Relationship Type="http://schemas.openxmlformats.org/officeDocument/2006/relationships/slide" Target="/ppt/slides/slide3.xml" Id="Rf2e032ebf9fd489b" /><Relationship Type="http://schemas.openxmlformats.org/officeDocument/2006/relationships/slide" Target="/ppt/slides/slide4.xml" Id="R69eb8908ab5a421f" /><Relationship Type="http://schemas.openxmlformats.org/officeDocument/2006/relationships/slide" Target="/ppt/slides/slide5.xml" Id="R1c7ddc2be3ff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c82e7186842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b0dcacb30462c" /><Relationship Type="http://schemas.openxmlformats.org/officeDocument/2006/relationships/theme" Target="/ppt/slideMasters/theme/theme1.xml" Id="R7cb70210d55e4f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1b0dcacb30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917a0b947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7ee961da245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487047988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e5511e8e1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8136fa12548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920 920 004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