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655f8ee24141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5f4a8993f74d25"/>
  </p:sldMasterIdLst>
  <p:sldIdLst>
    <p:sldId xmlns:r="http://schemas.openxmlformats.org/officeDocument/2006/relationships" id="256" r:id="R4e28cb7073ea44f8"/>
    <p:sldId xmlns:r="http://schemas.openxmlformats.org/officeDocument/2006/relationships" id="257" r:id="Rcc6c338a09ae4e4a"/>
    <p:sldId xmlns:r="http://schemas.openxmlformats.org/officeDocument/2006/relationships" id="258" r:id="Rcb2cfadff1f448fc"/>
    <p:sldId xmlns:r="http://schemas.openxmlformats.org/officeDocument/2006/relationships" id="259" r:id="R5454a8ae674b4416"/>
    <p:sldId xmlns:r="http://schemas.openxmlformats.org/officeDocument/2006/relationships" id="260" r:id="Rff5546492e1748fe"/>
    <p:sldId xmlns:r="http://schemas.openxmlformats.org/officeDocument/2006/relationships" id="261" r:id="R24d838748f3746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f4a8993f74d25" /><Relationship Type="http://schemas.openxmlformats.org/officeDocument/2006/relationships/slide" Target="/ppt/slides/slide1.xml" Id="R4e28cb7073ea44f8" /><Relationship Type="http://schemas.openxmlformats.org/officeDocument/2006/relationships/slide" Target="/ppt/slides/slide2.xml" Id="Rcc6c338a09ae4e4a" /><Relationship Type="http://schemas.openxmlformats.org/officeDocument/2006/relationships/slide" Target="/ppt/slides/slide3.xml" Id="Rcb2cfadff1f448fc" /><Relationship Type="http://schemas.openxmlformats.org/officeDocument/2006/relationships/slide" Target="/ppt/slides/slide4.xml" Id="R5454a8ae674b4416" /><Relationship Type="http://schemas.openxmlformats.org/officeDocument/2006/relationships/slide" Target="/ppt/slides/slide5.xml" Id="Rff5546492e1748fe" /><Relationship Type="http://schemas.openxmlformats.org/officeDocument/2006/relationships/slide" Target="/ppt/slides/slide6.xml" Id="R24d838748f3746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3c0a9c4e6b48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7e8b68aa44b62" /><Relationship Type="http://schemas.openxmlformats.org/officeDocument/2006/relationships/theme" Target="/ppt/slideMasters/theme/theme1.xml" Id="R7c258ea030a247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87e8b68aa44b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9ec2954f844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92dae91194f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5d164b97c45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9a4bdff7949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e8cc94db841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e4e02b61945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SICADA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Tjønnebakken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920 922 708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SICADA HOLDING AS</a:t>
            </a:r>
          </a:p>
        </p:txBody>
      </p:sp>
    </p:spTree>
  </p:cSld>
  <p:clrMapOvr>
    <a:masterClrMapping xmlns:a="http://schemas.openxmlformats.org/drawingml/2006/main"/>
  </p:clrMapOvr>
</p:sld>
</file>