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5a8e7799b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a0175511349b5"/>
  </p:sldMasterIdLst>
  <p:sldIdLst>
    <p:sldId xmlns:r="http://schemas.openxmlformats.org/officeDocument/2006/relationships" id="256" r:id="Rf8210949dff34b11"/>
    <p:sldId xmlns:r="http://schemas.openxmlformats.org/officeDocument/2006/relationships" id="257" r:id="Ra6e5f85258e34d1d"/>
    <p:sldId xmlns:r="http://schemas.openxmlformats.org/officeDocument/2006/relationships" id="258" r:id="Rf885054da80f4d9b"/>
    <p:sldId xmlns:r="http://schemas.openxmlformats.org/officeDocument/2006/relationships" id="259" r:id="R3c5725616d7846ca"/>
    <p:sldId xmlns:r="http://schemas.openxmlformats.org/officeDocument/2006/relationships" id="260" r:id="Reb95d077f9424175"/>
    <p:sldId xmlns:r="http://schemas.openxmlformats.org/officeDocument/2006/relationships" id="261" r:id="Rfe029d3511464b1d"/>
    <p:sldId xmlns:r="http://schemas.openxmlformats.org/officeDocument/2006/relationships" id="262" r:id="R6afe7a4168d2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a0175511349b5" /><Relationship Type="http://schemas.openxmlformats.org/officeDocument/2006/relationships/slide" Target="/ppt/slides/slide1.xml" Id="Rf8210949dff34b11" /><Relationship Type="http://schemas.openxmlformats.org/officeDocument/2006/relationships/slide" Target="/ppt/slides/slide2.xml" Id="Ra6e5f85258e34d1d" /><Relationship Type="http://schemas.openxmlformats.org/officeDocument/2006/relationships/slide" Target="/ppt/slides/slide3.xml" Id="Rf885054da80f4d9b" /><Relationship Type="http://schemas.openxmlformats.org/officeDocument/2006/relationships/slide" Target="/ppt/slides/slide4.xml" Id="R3c5725616d7846ca" /><Relationship Type="http://schemas.openxmlformats.org/officeDocument/2006/relationships/slide" Target="/ppt/slides/slide5.xml" Id="Reb95d077f9424175" /><Relationship Type="http://schemas.openxmlformats.org/officeDocument/2006/relationships/slide" Target="/ppt/slides/slide6.xml" Id="Rfe029d3511464b1d" /><Relationship Type="http://schemas.openxmlformats.org/officeDocument/2006/relationships/slide" Target="/ppt/slides/slide7.xml" Id="R6afe7a4168d2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27bb04f8c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5bab6907a4fce" /><Relationship Type="http://schemas.openxmlformats.org/officeDocument/2006/relationships/theme" Target="/ppt/slideMasters/theme/theme1.xml" Id="R18d23323dac2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5bab6907a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8cd9826f5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20482d2b7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1b277bb07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cd605a6ea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f4a29390c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c510b4f8241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91c405ef6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TOFTEN 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TOFTEN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TOFTEN 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TOFTEN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TOFTEN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TOFTEN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747 663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TOFTEN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FIRING-TOFTEN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TOFTEN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Røhrts 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TOFTEN S INVEST AS</a:t>
            </a:r>
          </a:p>
        </p:txBody>
      </p:sp>
    </p:spTree>
  </p:cSld>
  <p:clrMapOvr>
    <a:masterClrMapping xmlns:a="http://schemas.openxmlformats.org/drawingml/2006/main"/>
  </p:clrMapOvr>
</p:sld>
</file>