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2abac95b69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311e6704bd4d69"/>
  </p:sldMasterIdLst>
  <p:sldIdLst>
    <p:sldId xmlns:r="http://schemas.openxmlformats.org/officeDocument/2006/relationships" id="256" r:id="R0a51b87b06814eb2"/>
    <p:sldId xmlns:r="http://schemas.openxmlformats.org/officeDocument/2006/relationships" id="257" r:id="R36010c27d36d4026"/>
    <p:sldId xmlns:r="http://schemas.openxmlformats.org/officeDocument/2006/relationships" id="258" r:id="R77751796fba84fc7"/>
    <p:sldId xmlns:r="http://schemas.openxmlformats.org/officeDocument/2006/relationships" id="259" r:id="R713f9c2ab65946ad"/>
    <p:sldId xmlns:r="http://schemas.openxmlformats.org/officeDocument/2006/relationships" id="260" r:id="Rb467d01dcd374e04"/>
    <p:sldId xmlns:r="http://schemas.openxmlformats.org/officeDocument/2006/relationships" id="261" r:id="R96d62accbd0b4779"/>
    <p:sldId xmlns:r="http://schemas.openxmlformats.org/officeDocument/2006/relationships" id="262" r:id="R24a63bbc6306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11e6704bd4d69" /><Relationship Type="http://schemas.openxmlformats.org/officeDocument/2006/relationships/slide" Target="/ppt/slides/slide1.xml" Id="R0a51b87b06814eb2" /><Relationship Type="http://schemas.openxmlformats.org/officeDocument/2006/relationships/slide" Target="/ppt/slides/slide2.xml" Id="R36010c27d36d4026" /><Relationship Type="http://schemas.openxmlformats.org/officeDocument/2006/relationships/slide" Target="/ppt/slides/slide3.xml" Id="R77751796fba84fc7" /><Relationship Type="http://schemas.openxmlformats.org/officeDocument/2006/relationships/slide" Target="/ppt/slides/slide4.xml" Id="R713f9c2ab65946ad" /><Relationship Type="http://schemas.openxmlformats.org/officeDocument/2006/relationships/slide" Target="/ppt/slides/slide5.xml" Id="Rb467d01dcd374e04" /><Relationship Type="http://schemas.openxmlformats.org/officeDocument/2006/relationships/slide" Target="/ppt/slides/slide6.xml" Id="R96d62accbd0b4779" /><Relationship Type="http://schemas.openxmlformats.org/officeDocument/2006/relationships/slide" Target="/ppt/slides/slide7.xml" Id="R24a63bbc6306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b1092edf14c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68101a96f4288" /><Relationship Type="http://schemas.openxmlformats.org/officeDocument/2006/relationships/theme" Target="/ppt/slideMasters/theme/theme1.xml" Id="R1a3e52a6d653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868101a96f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491df69ee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820f2fb07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a7496b58846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4277b258946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9e321756541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792b2e6914a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74af47f0348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BACKSIDE SMITH GRIND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BACKSIDE SMITH 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BACKSIDE SMITH GRIND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BACKSIDE SMITH 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BACKSIDE SMITH 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BACKSIDE SMITH 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13 469 125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14 223 577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BACKSIDE SMITH 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SMITHGRIND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BACKSIDE SMITH 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Vølstadveien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920 929 346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BACKSIDE SMITH GRIND AS</a:t>
            </a:r>
          </a:p>
        </p:txBody>
      </p:sp>
    </p:spTree>
  </p:cSld>
  <p:clrMapOvr>
    <a:masterClrMapping xmlns:a="http://schemas.openxmlformats.org/drawingml/2006/main"/>
  </p:clrMapOvr>
</p:sld>
</file>