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b1cfacb40b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68ee24b6ea4840"/>
  </p:sldMasterIdLst>
  <p:sldIdLst>
    <p:sldId xmlns:r="http://schemas.openxmlformats.org/officeDocument/2006/relationships" id="256" r:id="R28eaf7d136624757"/>
    <p:sldId xmlns:r="http://schemas.openxmlformats.org/officeDocument/2006/relationships" id="257" r:id="Rc2adb4a641ed46f3"/>
    <p:sldId xmlns:r="http://schemas.openxmlformats.org/officeDocument/2006/relationships" id="258" r:id="R9e32321b538a43f1"/>
    <p:sldId xmlns:r="http://schemas.openxmlformats.org/officeDocument/2006/relationships" id="259" r:id="Rfabd4050f3924e4b"/>
    <p:sldId xmlns:r="http://schemas.openxmlformats.org/officeDocument/2006/relationships" id="260" r:id="R8f2bbef0eecb4cc5"/>
    <p:sldId xmlns:r="http://schemas.openxmlformats.org/officeDocument/2006/relationships" id="261" r:id="R323feb594f7d4061"/>
    <p:sldId xmlns:r="http://schemas.openxmlformats.org/officeDocument/2006/relationships" id="262" r:id="R81dcd97ee65b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8ee24b6ea4840" /><Relationship Type="http://schemas.openxmlformats.org/officeDocument/2006/relationships/slide" Target="/ppt/slides/slide1.xml" Id="R28eaf7d136624757" /><Relationship Type="http://schemas.openxmlformats.org/officeDocument/2006/relationships/slide" Target="/ppt/slides/slide2.xml" Id="Rc2adb4a641ed46f3" /><Relationship Type="http://schemas.openxmlformats.org/officeDocument/2006/relationships/slide" Target="/ppt/slides/slide3.xml" Id="R9e32321b538a43f1" /><Relationship Type="http://schemas.openxmlformats.org/officeDocument/2006/relationships/slide" Target="/ppt/slides/slide4.xml" Id="Rfabd4050f3924e4b" /><Relationship Type="http://schemas.openxmlformats.org/officeDocument/2006/relationships/slide" Target="/ppt/slides/slide5.xml" Id="R8f2bbef0eecb4cc5" /><Relationship Type="http://schemas.openxmlformats.org/officeDocument/2006/relationships/slide" Target="/ppt/slides/slide6.xml" Id="R323feb594f7d4061" /><Relationship Type="http://schemas.openxmlformats.org/officeDocument/2006/relationships/slide" Target="/ppt/slides/slide7.xml" Id="R81dcd97ee65b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1d2a9841a4d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43e2e45944176" /><Relationship Type="http://schemas.openxmlformats.org/officeDocument/2006/relationships/theme" Target="/ppt/slideMasters/theme/theme1.xml" Id="Rfed20d0135c7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43e2e459441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3d001c3d0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4c7af860a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4a0a605e744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1d6c61e6342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ae47dab8640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ccde924d143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fd14a1da843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AURSTAD MASKINUTLEIGE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MASKINUTLEIGE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MASKINUTLEIGE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MASKINUTLEIGE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MASKINUTLEIGE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MASKINUTLEIGE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76 556 841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5 477 876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4 035 179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12 070 144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33 019 456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MASKINUTLEIGE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MASKINUTLEIGE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Torvmyrane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920 935 001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MASKINUTLEIGE AS</a:t>
            </a:r>
          </a:p>
        </p:txBody>
      </p:sp>
    </p:spTree>
  </p:cSld>
  <p:clrMapOvr>
    <a:masterClrMapping xmlns:a="http://schemas.openxmlformats.org/drawingml/2006/main"/>
  </p:clrMapOvr>
</p:sld>
</file>