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1d5a0d671d44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5779a597b546c5"/>
  </p:sldMasterIdLst>
  <p:sldIdLst>
    <p:sldId xmlns:r="http://schemas.openxmlformats.org/officeDocument/2006/relationships" id="256" r:id="R6581046903fb4bd8"/>
    <p:sldId xmlns:r="http://schemas.openxmlformats.org/officeDocument/2006/relationships" id="257" r:id="Rf87ece90831847c5"/>
    <p:sldId xmlns:r="http://schemas.openxmlformats.org/officeDocument/2006/relationships" id="258" r:id="R9e9a4826da0d440c"/>
    <p:sldId xmlns:r="http://schemas.openxmlformats.org/officeDocument/2006/relationships" id="259" r:id="R14bbc8bacc06405e"/>
    <p:sldId xmlns:r="http://schemas.openxmlformats.org/officeDocument/2006/relationships" id="260" r:id="Ra9214f5ac7c04435"/>
    <p:sldId xmlns:r="http://schemas.openxmlformats.org/officeDocument/2006/relationships" id="261" r:id="Rd823d8d220504e1d"/>
    <p:sldId xmlns:r="http://schemas.openxmlformats.org/officeDocument/2006/relationships" id="262" r:id="R0245c46f74a542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5779a597b546c5" /><Relationship Type="http://schemas.openxmlformats.org/officeDocument/2006/relationships/slide" Target="/ppt/slides/slide1.xml" Id="R6581046903fb4bd8" /><Relationship Type="http://schemas.openxmlformats.org/officeDocument/2006/relationships/slide" Target="/ppt/slides/slide2.xml" Id="Rf87ece90831847c5" /><Relationship Type="http://schemas.openxmlformats.org/officeDocument/2006/relationships/slide" Target="/ppt/slides/slide3.xml" Id="R9e9a4826da0d440c" /><Relationship Type="http://schemas.openxmlformats.org/officeDocument/2006/relationships/slide" Target="/ppt/slides/slide4.xml" Id="R14bbc8bacc06405e" /><Relationship Type="http://schemas.openxmlformats.org/officeDocument/2006/relationships/slide" Target="/ppt/slides/slide5.xml" Id="Ra9214f5ac7c04435" /><Relationship Type="http://schemas.openxmlformats.org/officeDocument/2006/relationships/slide" Target="/ppt/slides/slide6.xml" Id="Rd823d8d220504e1d" /><Relationship Type="http://schemas.openxmlformats.org/officeDocument/2006/relationships/slide" Target="/ppt/slides/slide7.xml" Id="R0245c46f74a542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10c5ca6c0d48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55d2728cc48be" /><Relationship Type="http://schemas.openxmlformats.org/officeDocument/2006/relationships/theme" Target="/ppt/slideMasters/theme/theme1.xml" Id="R5e62cd53c10e47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b55d2728cc48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cb4f1a1d04f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616555e9648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0e8fafe8a48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2dd3978c94d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24499c1b045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aabd164a647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0a333a0db4a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RKD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RKD INVEST AS ble etablert [år] og holder til i Naustbukta.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4 982 043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108 920 847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108 977 058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RASMUS KRISTIAN LIAN DOLMEN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F. Sverdrups veg 307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7990 Naustbukta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920 935 575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RKD INVEST AS</a:t>
            </a:r>
          </a:p>
        </p:txBody>
      </p:sp>
    </p:spTree>
  </p:cSld>
  <p:clrMapOvr>
    <a:masterClrMapping xmlns:a="http://schemas.openxmlformats.org/drawingml/2006/main"/>
  </p:clrMapOvr>
</p:sld>
</file>