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8a5ee5fc3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e4bcd79b5495e"/>
  </p:sldMasterIdLst>
  <p:sldIdLst>
    <p:sldId xmlns:r="http://schemas.openxmlformats.org/officeDocument/2006/relationships" id="256" r:id="Raaeb525395d449e6"/>
    <p:sldId xmlns:r="http://schemas.openxmlformats.org/officeDocument/2006/relationships" id="257" r:id="R970b45a03fca4a83"/>
    <p:sldId xmlns:r="http://schemas.openxmlformats.org/officeDocument/2006/relationships" id="258" r:id="R7c74cad29f2e4baf"/>
    <p:sldId xmlns:r="http://schemas.openxmlformats.org/officeDocument/2006/relationships" id="259" r:id="Rc6be6fd8ef5f4d02"/>
    <p:sldId xmlns:r="http://schemas.openxmlformats.org/officeDocument/2006/relationships" id="260" r:id="R37443461d3224237"/>
    <p:sldId xmlns:r="http://schemas.openxmlformats.org/officeDocument/2006/relationships" id="261" r:id="Rddddca34c84442a0"/>
    <p:sldId xmlns:r="http://schemas.openxmlformats.org/officeDocument/2006/relationships" id="262" r:id="R3c8442becc98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e4bcd79b5495e" /><Relationship Type="http://schemas.openxmlformats.org/officeDocument/2006/relationships/slide" Target="/ppt/slides/slide1.xml" Id="Raaeb525395d449e6" /><Relationship Type="http://schemas.openxmlformats.org/officeDocument/2006/relationships/slide" Target="/ppt/slides/slide2.xml" Id="R970b45a03fca4a83" /><Relationship Type="http://schemas.openxmlformats.org/officeDocument/2006/relationships/slide" Target="/ppt/slides/slide3.xml" Id="R7c74cad29f2e4baf" /><Relationship Type="http://schemas.openxmlformats.org/officeDocument/2006/relationships/slide" Target="/ppt/slides/slide4.xml" Id="Rc6be6fd8ef5f4d02" /><Relationship Type="http://schemas.openxmlformats.org/officeDocument/2006/relationships/slide" Target="/ppt/slides/slide5.xml" Id="R37443461d3224237" /><Relationship Type="http://schemas.openxmlformats.org/officeDocument/2006/relationships/slide" Target="/ppt/slides/slide6.xml" Id="Rddddca34c84442a0" /><Relationship Type="http://schemas.openxmlformats.org/officeDocument/2006/relationships/slide" Target="/ppt/slides/slide7.xml" Id="R3c8442becc98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2b1282bd6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43bf2d3704c5a" /><Relationship Type="http://schemas.openxmlformats.org/officeDocument/2006/relationships/theme" Target="/ppt/slideMasters/theme/theme1.xml" Id="R0c7e1a7120e0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43bf2d370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5bfcece0a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8aa336da2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474b88a17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9f622b34c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01730c83a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01056638c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865f4e93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122 931 202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123 041 888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LOTTE DOLMEN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