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e45e1d36924c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be72d1a21d4801"/>
  </p:sldMasterIdLst>
  <p:sldIdLst>
    <p:sldId xmlns:r="http://schemas.openxmlformats.org/officeDocument/2006/relationships" id="256" r:id="Rffb522ab5168405f"/>
    <p:sldId xmlns:r="http://schemas.openxmlformats.org/officeDocument/2006/relationships" id="257" r:id="R3edca60615dc4373"/>
    <p:sldId xmlns:r="http://schemas.openxmlformats.org/officeDocument/2006/relationships" id="258" r:id="Rc5bb44f8e1b54a1c"/>
    <p:sldId xmlns:r="http://schemas.openxmlformats.org/officeDocument/2006/relationships" id="259" r:id="R6a3fdea67512422f"/>
    <p:sldId xmlns:r="http://schemas.openxmlformats.org/officeDocument/2006/relationships" id="260" r:id="R9921ecd0dbae433a"/>
    <p:sldId xmlns:r="http://schemas.openxmlformats.org/officeDocument/2006/relationships" id="261" r:id="R3e325597cb7440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e72d1a21d4801" /><Relationship Type="http://schemas.openxmlformats.org/officeDocument/2006/relationships/slide" Target="/ppt/slides/slide1.xml" Id="Rffb522ab5168405f" /><Relationship Type="http://schemas.openxmlformats.org/officeDocument/2006/relationships/slide" Target="/ppt/slides/slide2.xml" Id="R3edca60615dc4373" /><Relationship Type="http://schemas.openxmlformats.org/officeDocument/2006/relationships/slide" Target="/ppt/slides/slide3.xml" Id="Rc5bb44f8e1b54a1c" /><Relationship Type="http://schemas.openxmlformats.org/officeDocument/2006/relationships/slide" Target="/ppt/slides/slide4.xml" Id="R6a3fdea67512422f" /><Relationship Type="http://schemas.openxmlformats.org/officeDocument/2006/relationships/slide" Target="/ppt/slides/slide5.xml" Id="R9921ecd0dbae433a" /><Relationship Type="http://schemas.openxmlformats.org/officeDocument/2006/relationships/slide" Target="/ppt/slides/slide6.xml" Id="R3e325597cb7440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8a615137341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8937ae37048de" /><Relationship Type="http://schemas.openxmlformats.org/officeDocument/2006/relationships/theme" Target="/ppt/slideMasters/theme/theme1.xml" Id="R8a495f159aa045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8937ae37048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e0209d0144d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145fab93a47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3b3cb16ec47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e619e36e44f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5342dd61849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66102977d4a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920 947 549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ØRBO HOLDING AS</a:t>
            </a:r>
          </a:p>
        </p:txBody>
      </p:sp>
    </p:spTree>
  </p:cSld>
  <p:clrMapOvr>
    <a:masterClrMapping xmlns:a="http://schemas.openxmlformats.org/drawingml/2006/main"/>
  </p:clrMapOvr>
</p:sld>
</file>