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02f12089a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56f2100b6b4fd4"/>
  </p:sldMasterIdLst>
  <p:sldIdLst>
    <p:sldId xmlns:r="http://schemas.openxmlformats.org/officeDocument/2006/relationships" id="256" r:id="Rf76df3aeb2674dd9"/>
    <p:sldId xmlns:r="http://schemas.openxmlformats.org/officeDocument/2006/relationships" id="257" r:id="Re2e3cec20a3d4c71"/>
    <p:sldId xmlns:r="http://schemas.openxmlformats.org/officeDocument/2006/relationships" id="258" r:id="R87890a1eb0c340c2"/>
    <p:sldId xmlns:r="http://schemas.openxmlformats.org/officeDocument/2006/relationships" id="259" r:id="R05c68af39c064b44"/>
    <p:sldId xmlns:r="http://schemas.openxmlformats.org/officeDocument/2006/relationships" id="260" r:id="Race0d013996e4ae9"/>
    <p:sldId xmlns:r="http://schemas.openxmlformats.org/officeDocument/2006/relationships" id="261" r:id="R6188328e81244461"/>
    <p:sldId xmlns:r="http://schemas.openxmlformats.org/officeDocument/2006/relationships" id="262" r:id="Rc715389e81654a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6f2100b6b4fd4" /><Relationship Type="http://schemas.openxmlformats.org/officeDocument/2006/relationships/slide" Target="/ppt/slides/slide1.xml" Id="Rf76df3aeb2674dd9" /><Relationship Type="http://schemas.openxmlformats.org/officeDocument/2006/relationships/slide" Target="/ppt/slides/slide2.xml" Id="Re2e3cec20a3d4c71" /><Relationship Type="http://schemas.openxmlformats.org/officeDocument/2006/relationships/slide" Target="/ppt/slides/slide3.xml" Id="R87890a1eb0c340c2" /><Relationship Type="http://schemas.openxmlformats.org/officeDocument/2006/relationships/slide" Target="/ppt/slides/slide4.xml" Id="R05c68af39c064b44" /><Relationship Type="http://schemas.openxmlformats.org/officeDocument/2006/relationships/slide" Target="/ppt/slides/slide5.xml" Id="Race0d013996e4ae9" /><Relationship Type="http://schemas.openxmlformats.org/officeDocument/2006/relationships/slide" Target="/ppt/slides/slide6.xml" Id="R6188328e81244461" /><Relationship Type="http://schemas.openxmlformats.org/officeDocument/2006/relationships/slide" Target="/ppt/slides/slide7.xml" Id="Rc715389e81654a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10f28b45a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a2586fb064d71" /><Relationship Type="http://schemas.openxmlformats.org/officeDocument/2006/relationships/theme" Target="/ppt/slideMasters/theme/theme1.xml" Id="R199b4cc29c0a4f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a2586fb06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773142129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32ada316a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40589d69f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8cacd0324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3a429a6bd4e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b19d3f96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bb2a3d57f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ØRBO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2 758 192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4 875 262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BOYSTON FRODE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920 947 549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